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4" r:id="rId3"/>
    <p:sldId id="259" r:id="rId4"/>
    <p:sldId id="276" r:id="rId5"/>
    <p:sldId id="277" r:id="rId6"/>
    <p:sldId id="278" r:id="rId7"/>
    <p:sldId id="281" r:id="rId8"/>
    <p:sldId id="280" r:id="rId9"/>
    <p:sldId id="257" r:id="rId10"/>
    <p:sldId id="258" r:id="rId11"/>
    <p:sldId id="260" r:id="rId12"/>
    <p:sldId id="273" r:id="rId13"/>
    <p:sldId id="274" r:id="rId14"/>
    <p:sldId id="261" r:id="rId15"/>
    <p:sldId id="286" r:id="rId16"/>
    <p:sldId id="282" r:id="rId17"/>
    <p:sldId id="284" r:id="rId18"/>
    <p:sldId id="283" r:id="rId19"/>
    <p:sldId id="285" r:id="rId20"/>
    <p:sldId id="303" r:id="rId21"/>
    <p:sldId id="288" r:id="rId22"/>
    <p:sldId id="289" r:id="rId23"/>
    <p:sldId id="291" r:id="rId24"/>
    <p:sldId id="290" r:id="rId25"/>
    <p:sldId id="262" r:id="rId26"/>
    <p:sldId id="263" r:id="rId27"/>
    <p:sldId id="266" r:id="rId28"/>
    <p:sldId id="264" r:id="rId29"/>
    <p:sldId id="265" r:id="rId30"/>
    <p:sldId id="292" r:id="rId31"/>
    <p:sldId id="294" r:id="rId32"/>
    <p:sldId id="295" r:id="rId33"/>
    <p:sldId id="298" r:id="rId34"/>
    <p:sldId id="297" r:id="rId35"/>
    <p:sldId id="296" r:id="rId36"/>
    <p:sldId id="299" r:id="rId37"/>
    <p:sldId id="300" r:id="rId38"/>
    <p:sldId id="301" r:id="rId39"/>
    <p:sldId id="267" r:id="rId40"/>
    <p:sldId id="272" r:id="rId41"/>
    <p:sldId id="269" r:id="rId42"/>
    <p:sldId id="268" r:id="rId43"/>
    <p:sldId id="270" r:id="rId44"/>
    <p:sldId id="271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8F82-3F25-4F67-924D-ABEFBB7B196A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8EA6-3F38-4C5D-85B2-4FD76AEA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8F82-3F25-4F67-924D-ABEFBB7B196A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8EA6-3F38-4C5D-85B2-4FD76AEA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8F82-3F25-4F67-924D-ABEFBB7B196A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8EA6-3F38-4C5D-85B2-4FD76AEA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8F82-3F25-4F67-924D-ABEFBB7B196A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8EA6-3F38-4C5D-85B2-4FD76AEA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8F82-3F25-4F67-924D-ABEFBB7B196A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8EA6-3F38-4C5D-85B2-4FD76AEA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8F82-3F25-4F67-924D-ABEFBB7B196A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8EA6-3F38-4C5D-85B2-4FD76AEA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8F82-3F25-4F67-924D-ABEFBB7B196A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8EA6-3F38-4C5D-85B2-4FD76AEA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8F82-3F25-4F67-924D-ABEFBB7B196A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8EA6-3F38-4C5D-85B2-4FD76AEA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8F82-3F25-4F67-924D-ABEFBB7B196A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8EA6-3F38-4C5D-85B2-4FD76AEA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8F82-3F25-4F67-924D-ABEFBB7B196A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8EA6-3F38-4C5D-85B2-4FD76AEA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8F82-3F25-4F67-924D-ABEFBB7B196A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78EA6-3F38-4C5D-85B2-4FD76AEA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68F82-3F25-4F67-924D-ABEFBB7B196A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78EA6-3F38-4C5D-85B2-4FD76AEA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</a:t>
            </a:r>
            <a:r>
              <a:rPr lang="sr-Cyrl-CS" dirty="0"/>
              <a:t>сажа трупа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/>
              <a:t>Површна група мишића леђа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sr-Latn-CS" i="1" u="sng" dirty="0"/>
              <a:t>m. trapezius </a:t>
            </a:r>
            <a:r>
              <a:rPr lang="sr-Latn-CS" i="1" dirty="0"/>
              <a:t>(pars transversa et pars ascedens)</a:t>
            </a:r>
            <a:r>
              <a:rPr lang="en-US" i="1" dirty="0"/>
              <a:t>: </a:t>
            </a:r>
            <a:r>
              <a:rPr lang="en-US" dirty="0" err="1"/>
              <a:t>ретракција</a:t>
            </a:r>
            <a:r>
              <a:rPr lang="en-US" dirty="0"/>
              <a:t> и </a:t>
            </a:r>
            <a:r>
              <a:rPr lang="en-US" dirty="0" err="1"/>
              <a:t>спољашња</a:t>
            </a:r>
            <a:r>
              <a:rPr lang="en-US" dirty="0"/>
              <a:t> </a:t>
            </a:r>
            <a:r>
              <a:rPr lang="en-US" dirty="0" err="1"/>
              <a:t>ротација</a:t>
            </a:r>
            <a:r>
              <a:rPr lang="en-US" dirty="0"/>
              <a:t> </a:t>
            </a:r>
            <a:r>
              <a:rPr lang="en-US" dirty="0" err="1"/>
              <a:t>лопатице</a:t>
            </a:r>
            <a:r>
              <a:rPr lang="en-US" dirty="0"/>
              <a:t>, </a:t>
            </a:r>
            <a:r>
              <a:rPr lang="en-US" dirty="0" err="1"/>
              <a:t>обарање</a:t>
            </a:r>
            <a:r>
              <a:rPr lang="en-US" dirty="0"/>
              <a:t> </a:t>
            </a:r>
            <a:r>
              <a:rPr lang="en-US" dirty="0" err="1"/>
              <a:t>рамена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подизање</a:t>
            </a:r>
            <a:r>
              <a:rPr lang="en-US" dirty="0"/>
              <a:t> </a:t>
            </a:r>
            <a:r>
              <a:rPr lang="en-US" dirty="0" err="1"/>
              <a:t>трупа</a:t>
            </a:r>
            <a:r>
              <a:rPr lang="en-US" dirty="0"/>
              <a:t> </a:t>
            </a:r>
            <a:r>
              <a:rPr lang="en-US" dirty="0" err="1"/>
              <a:t>ка</a:t>
            </a:r>
            <a:r>
              <a:rPr lang="en-US" dirty="0"/>
              <a:t> </a:t>
            </a:r>
            <a:r>
              <a:rPr lang="en-US" dirty="0" err="1"/>
              <a:t>фиксираном</a:t>
            </a:r>
            <a:r>
              <a:rPr lang="en-US" dirty="0"/>
              <a:t> </a:t>
            </a:r>
            <a:r>
              <a:rPr lang="en-US" dirty="0" err="1"/>
              <a:t>рамену</a:t>
            </a:r>
            <a:r>
              <a:rPr lang="en-US" dirty="0"/>
              <a:t>.</a:t>
            </a:r>
          </a:p>
          <a:p>
            <a:pPr lvl="0"/>
            <a:r>
              <a:rPr lang="en-US" i="1" u="sng" dirty="0"/>
              <a:t>m. </a:t>
            </a:r>
            <a:r>
              <a:rPr lang="en-US" i="1" u="sng" dirty="0" err="1"/>
              <a:t>latissimus</a:t>
            </a:r>
            <a:r>
              <a:rPr lang="en-US" i="1" u="sng" dirty="0"/>
              <a:t> </a:t>
            </a:r>
            <a:r>
              <a:rPr lang="en-US" i="1" u="sng" dirty="0" err="1"/>
              <a:t>dorsi</a:t>
            </a:r>
            <a:r>
              <a:rPr lang="en-US" i="1" dirty="0"/>
              <a:t>:</a:t>
            </a:r>
            <a:r>
              <a:rPr lang="en-US" dirty="0"/>
              <a:t> </a:t>
            </a:r>
            <a:r>
              <a:rPr lang="en-US" dirty="0" err="1"/>
              <a:t>адукција</a:t>
            </a:r>
            <a:r>
              <a:rPr lang="en-US" dirty="0"/>
              <a:t>, </a:t>
            </a:r>
            <a:r>
              <a:rPr lang="en-US" dirty="0" err="1"/>
              <a:t>унутрашња</a:t>
            </a:r>
            <a:r>
              <a:rPr lang="en-US" dirty="0"/>
              <a:t> </a:t>
            </a:r>
            <a:r>
              <a:rPr lang="en-US" dirty="0" err="1"/>
              <a:t>ротација</a:t>
            </a:r>
            <a:r>
              <a:rPr lang="en-US" dirty="0"/>
              <a:t> и </a:t>
            </a:r>
            <a:r>
              <a:rPr lang="en-US" dirty="0" err="1"/>
              <a:t>екстензија</a:t>
            </a:r>
            <a:r>
              <a:rPr lang="en-US" dirty="0"/>
              <a:t> </a:t>
            </a:r>
            <a:r>
              <a:rPr lang="en-US" dirty="0" err="1"/>
              <a:t>надлакта</a:t>
            </a:r>
            <a:r>
              <a:rPr lang="en-US" dirty="0"/>
              <a:t>, </a:t>
            </a:r>
            <a:r>
              <a:rPr lang="en-US" dirty="0" err="1"/>
              <a:t>депресија</a:t>
            </a:r>
            <a:r>
              <a:rPr lang="en-US" dirty="0"/>
              <a:t> </a:t>
            </a:r>
            <a:r>
              <a:rPr lang="en-US" dirty="0" err="1"/>
              <a:t>раменог</a:t>
            </a:r>
            <a:r>
              <a:rPr lang="en-US" dirty="0"/>
              <a:t> </a:t>
            </a:r>
            <a:r>
              <a:rPr lang="en-US" dirty="0" err="1"/>
              <a:t>појаса</a:t>
            </a:r>
            <a:r>
              <a:rPr lang="en-US" dirty="0"/>
              <a:t>, </a:t>
            </a:r>
            <a:r>
              <a:rPr lang="en-US" dirty="0" err="1"/>
              <a:t>инспиријум</a:t>
            </a:r>
            <a:r>
              <a:rPr lang="en-US" dirty="0"/>
              <a:t> и </a:t>
            </a:r>
            <a:r>
              <a:rPr lang="en-US" dirty="0" err="1"/>
              <a:t>експиријум</a:t>
            </a:r>
            <a:r>
              <a:rPr lang="en-US" dirty="0"/>
              <a:t>.</a:t>
            </a:r>
          </a:p>
          <a:p>
            <a:pPr lvl="0"/>
            <a:r>
              <a:rPr lang="en-US" i="1" u="sng" dirty="0"/>
              <a:t>mm. </a:t>
            </a:r>
            <a:r>
              <a:rPr lang="en-US" i="1" u="sng" dirty="0" err="1"/>
              <a:t>rhomboidei</a:t>
            </a:r>
            <a:r>
              <a:rPr lang="en-US" i="1" u="sng" dirty="0"/>
              <a:t> </a:t>
            </a:r>
            <a:r>
              <a:rPr lang="en-US" i="1" dirty="0"/>
              <a:t>(major et minor): </a:t>
            </a:r>
            <a:r>
              <a:rPr lang="en-US" dirty="0" err="1"/>
              <a:t>елевација</a:t>
            </a:r>
            <a:r>
              <a:rPr lang="en-US" dirty="0"/>
              <a:t> и </a:t>
            </a:r>
            <a:r>
              <a:rPr lang="en-US" dirty="0" err="1"/>
              <a:t>адукција</a:t>
            </a:r>
            <a:r>
              <a:rPr lang="en-US" dirty="0"/>
              <a:t> </a:t>
            </a:r>
            <a:r>
              <a:rPr lang="en-US" dirty="0" err="1"/>
              <a:t>лопатице</a:t>
            </a:r>
            <a:r>
              <a:rPr lang="en-US" dirty="0"/>
              <a:t> (</a:t>
            </a:r>
            <a:r>
              <a:rPr lang="en-US" dirty="0" err="1"/>
              <a:t>елевација</a:t>
            </a:r>
            <a:r>
              <a:rPr lang="en-US" dirty="0"/>
              <a:t> и </a:t>
            </a:r>
            <a:r>
              <a:rPr lang="en-US" dirty="0" err="1"/>
              <a:t>ретракција</a:t>
            </a:r>
            <a:r>
              <a:rPr lang="en-US" dirty="0"/>
              <a:t> </a:t>
            </a:r>
            <a:r>
              <a:rPr lang="en-US" dirty="0" err="1"/>
              <a:t>раменог</a:t>
            </a:r>
            <a:r>
              <a:rPr lang="en-US" dirty="0"/>
              <a:t> </a:t>
            </a:r>
            <a:r>
              <a:rPr lang="en-US" dirty="0" err="1"/>
              <a:t>појаса</a:t>
            </a:r>
            <a:r>
              <a:rPr lang="en-US" dirty="0"/>
              <a:t>).</a:t>
            </a:r>
          </a:p>
          <a:p>
            <a:pPr lvl="0"/>
            <a:r>
              <a:rPr lang="en-US" i="1" u="sng" dirty="0"/>
              <a:t>m. </a:t>
            </a:r>
            <a:r>
              <a:rPr lang="en-US" i="1" u="sng" dirty="0" err="1"/>
              <a:t>serratus</a:t>
            </a:r>
            <a:r>
              <a:rPr lang="en-US" i="1" u="sng" dirty="0"/>
              <a:t> posterior superior et inferior</a:t>
            </a:r>
            <a:r>
              <a:rPr lang="en-US" dirty="0"/>
              <a:t>: </a:t>
            </a:r>
            <a:r>
              <a:rPr lang="en-US" dirty="0" err="1"/>
              <a:t>горњи</a:t>
            </a:r>
            <a:r>
              <a:rPr lang="en-US" dirty="0"/>
              <a:t> </a:t>
            </a:r>
            <a:r>
              <a:rPr lang="en-US" dirty="0" err="1"/>
              <a:t>учествује</a:t>
            </a:r>
            <a:r>
              <a:rPr lang="en-US" dirty="0"/>
              <a:t> у </a:t>
            </a:r>
            <a:r>
              <a:rPr lang="en-US" dirty="0" err="1"/>
              <a:t>инспиријуму</a:t>
            </a:r>
            <a:r>
              <a:rPr lang="en-US" dirty="0"/>
              <a:t>, а </a:t>
            </a:r>
            <a:r>
              <a:rPr lang="en-US" dirty="0" err="1"/>
              <a:t>доњи</a:t>
            </a:r>
            <a:r>
              <a:rPr lang="en-US" dirty="0"/>
              <a:t> у </a:t>
            </a:r>
            <a:r>
              <a:rPr lang="en-US" dirty="0" err="1"/>
              <a:t>експиријуму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/>
              <a:t>Дубока група мишића леђа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i="1" u="sng" dirty="0"/>
              <a:t>m. erector </a:t>
            </a:r>
            <a:r>
              <a:rPr lang="en-US" i="1" u="sng" dirty="0" err="1"/>
              <a:t>spinae</a:t>
            </a:r>
            <a:r>
              <a:rPr lang="en-US" i="1" u="sng" dirty="0"/>
              <a:t> </a:t>
            </a:r>
            <a:r>
              <a:rPr lang="en-US" i="1" dirty="0"/>
              <a:t>(m. </a:t>
            </a:r>
            <a:r>
              <a:rPr lang="en-US" i="1" dirty="0" err="1"/>
              <a:t>spinalis</a:t>
            </a:r>
            <a:r>
              <a:rPr lang="en-US" i="1" dirty="0"/>
              <a:t> </a:t>
            </a:r>
            <a:r>
              <a:rPr lang="en-US" i="1" dirty="0" err="1"/>
              <a:t>thoracis</a:t>
            </a:r>
            <a:r>
              <a:rPr lang="en-US" i="1" dirty="0"/>
              <a:t>, m. </a:t>
            </a:r>
            <a:r>
              <a:rPr lang="en-US" i="1" dirty="0" err="1"/>
              <a:t>longissimus</a:t>
            </a:r>
            <a:r>
              <a:rPr lang="en-US" i="1" dirty="0"/>
              <a:t> </a:t>
            </a:r>
            <a:r>
              <a:rPr lang="en-US" i="1" dirty="0" err="1"/>
              <a:t>thoracis</a:t>
            </a:r>
            <a:r>
              <a:rPr lang="en-US" i="1" dirty="0"/>
              <a:t>, m. </a:t>
            </a:r>
            <a:r>
              <a:rPr lang="en-US" i="1" dirty="0" err="1"/>
              <a:t>iliocostalis</a:t>
            </a:r>
            <a:r>
              <a:rPr lang="en-US" i="1" dirty="0"/>
              <a:t> </a:t>
            </a:r>
            <a:r>
              <a:rPr lang="en-US" i="1" dirty="0" err="1"/>
              <a:t>thoracis</a:t>
            </a:r>
            <a:r>
              <a:rPr lang="en-US" i="1" dirty="0"/>
              <a:t> et </a:t>
            </a:r>
            <a:r>
              <a:rPr lang="en-US" i="1" dirty="0" err="1"/>
              <a:t>lumborum</a:t>
            </a:r>
            <a:r>
              <a:rPr lang="en-US" i="1" dirty="0"/>
              <a:t>): </a:t>
            </a:r>
            <a:r>
              <a:rPr lang="en-US" dirty="0" err="1"/>
              <a:t>билатералном</a:t>
            </a:r>
            <a:r>
              <a:rPr lang="en-US" dirty="0"/>
              <a:t> </a:t>
            </a:r>
            <a:r>
              <a:rPr lang="en-US" dirty="0" err="1"/>
              <a:t>контракцијом</a:t>
            </a:r>
            <a:r>
              <a:rPr lang="en-US" dirty="0"/>
              <a:t> </a:t>
            </a:r>
            <a:r>
              <a:rPr lang="en-US" dirty="0" err="1"/>
              <a:t>врше</a:t>
            </a:r>
            <a:r>
              <a:rPr lang="en-US" dirty="0"/>
              <a:t> </a:t>
            </a:r>
            <a:r>
              <a:rPr lang="en-US" dirty="0" err="1"/>
              <a:t>екстензију</a:t>
            </a:r>
            <a:r>
              <a:rPr lang="en-US" dirty="0"/>
              <a:t> </a:t>
            </a:r>
            <a:r>
              <a:rPr lang="en-US" dirty="0" err="1"/>
              <a:t>трупа</a:t>
            </a:r>
            <a:r>
              <a:rPr lang="en-US" dirty="0"/>
              <a:t>, </a:t>
            </a:r>
            <a:r>
              <a:rPr lang="en-US" dirty="0" err="1"/>
              <a:t>унилатерална</a:t>
            </a:r>
            <a:r>
              <a:rPr lang="en-US" dirty="0"/>
              <a:t> </a:t>
            </a:r>
            <a:r>
              <a:rPr lang="en-US" dirty="0" err="1"/>
              <a:t>контракција</a:t>
            </a:r>
            <a:r>
              <a:rPr lang="en-US" dirty="0"/>
              <a:t> </a:t>
            </a:r>
            <a:r>
              <a:rPr lang="en-US" dirty="0" err="1"/>
              <a:t>доводи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латерофлексије</a:t>
            </a:r>
            <a:r>
              <a:rPr lang="en-US" dirty="0"/>
              <a:t> и </a:t>
            </a:r>
            <a:r>
              <a:rPr lang="en-US" dirty="0" err="1"/>
              <a:t>ротације</a:t>
            </a:r>
            <a:r>
              <a:rPr lang="en-US" dirty="0"/>
              <a:t> </a:t>
            </a:r>
            <a:r>
              <a:rPr lang="en-US" dirty="0" err="1"/>
              <a:t>трупа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своју</a:t>
            </a:r>
            <a:r>
              <a:rPr lang="en-US" dirty="0"/>
              <a:t> </a:t>
            </a:r>
            <a:r>
              <a:rPr lang="en-US" dirty="0" err="1"/>
              <a:t>страну</a:t>
            </a:r>
            <a:r>
              <a:rPr lang="en-US" dirty="0"/>
              <a:t>.</a:t>
            </a:r>
          </a:p>
          <a:p>
            <a:pPr lvl="0"/>
            <a:r>
              <a:rPr lang="en-US" i="1" u="sng" dirty="0"/>
              <a:t>m. </a:t>
            </a:r>
            <a:r>
              <a:rPr lang="en-US" i="1" u="sng" dirty="0" err="1"/>
              <a:t>transversospinalis</a:t>
            </a:r>
            <a:r>
              <a:rPr lang="en-US" i="1" u="sng" dirty="0"/>
              <a:t> </a:t>
            </a:r>
            <a:r>
              <a:rPr lang="en-US" i="1" dirty="0"/>
              <a:t>(m. </a:t>
            </a:r>
            <a:r>
              <a:rPr lang="en-US" i="1" dirty="0" err="1"/>
              <a:t>rotatores</a:t>
            </a:r>
            <a:r>
              <a:rPr lang="en-US" i="1" dirty="0"/>
              <a:t> </a:t>
            </a:r>
            <a:r>
              <a:rPr lang="en-US" i="1" dirty="0" err="1"/>
              <a:t>thoracis</a:t>
            </a:r>
            <a:r>
              <a:rPr lang="en-US" i="1" dirty="0"/>
              <a:t> et </a:t>
            </a:r>
            <a:r>
              <a:rPr lang="en-US" i="1" dirty="0" err="1"/>
              <a:t>lumborum</a:t>
            </a:r>
            <a:r>
              <a:rPr lang="en-US" i="1" dirty="0"/>
              <a:t>, m. </a:t>
            </a:r>
            <a:r>
              <a:rPr lang="en-US" i="1" dirty="0" err="1"/>
              <a:t>multifidi</a:t>
            </a:r>
            <a:r>
              <a:rPr lang="en-US" i="1" dirty="0"/>
              <a:t> </a:t>
            </a:r>
            <a:r>
              <a:rPr lang="en-US" i="1" dirty="0" err="1"/>
              <a:t>thoracis</a:t>
            </a:r>
            <a:r>
              <a:rPr lang="en-US" i="1" dirty="0"/>
              <a:t> et </a:t>
            </a:r>
            <a:r>
              <a:rPr lang="en-US" i="1" dirty="0" err="1"/>
              <a:t>lumborum</a:t>
            </a:r>
            <a:r>
              <a:rPr lang="en-US" i="1" dirty="0"/>
              <a:t>, m. </a:t>
            </a:r>
            <a:r>
              <a:rPr lang="en-US" i="1" dirty="0" err="1"/>
              <a:t>semispinalis</a:t>
            </a:r>
            <a:r>
              <a:rPr lang="en-US" i="1" dirty="0"/>
              <a:t> </a:t>
            </a:r>
            <a:r>
              <a:rPr lang="en-US" i="1" dirty="0" err="1"/>
              <a:t>thoracis</a:t>
            </a:r>
            <a:r>
              <a:rPr lang="en-US" i="1" dirty="0"/>
              <a:t>):</a:t>
            </a:r>
            <a:r>
              <a:rPr lang="en-US" dirty="0" err="1"/>
              <a:t>билатералном</a:t>
            </a:r>
            <a:r>
              <a:rPr lang="en-US" dirty="0"/>
              <a:t> </a:t>
            </a:r>
            <a:r>
              <a:rPr lang="en-US" dirty="0" err="1"/>
              <a:t>контракцијом</a:t>
            </a:r>
            <a:r>
              <a:rPr lang="en-US" dirty="0"/>
              <a:t> </a:t>
            </a:r>
            <a:r>
              <a:rPr lang="en-US" dirty="0" err="1"/>
              <a:t>врше</a:t>
            </a:r>
            <a:r>
              <a:rPr lang="en-US" dirty="0"/>
              <a:t> </a:t>
            </a:r>
            <a:r>
              <a:rPr lang="en-US" dirty="0" err="1"/>
              <a:t>екстензију</a:t>
            </a:r>
            <a:r>
              <a:rPr lang="en-US" dirty="0"/>
              <a:t> </a:t>
            </a:r>
            <a:r>
              <a:rPr lang="en-US" dirty="0" err="1"/>
              <a:t>трупа</a:t>
            </a:r>
            <a:r>
              <a:rPr lang="en-US" dirty="0"/>
              <a:t>, </a:t>
            </a:r>
            <a:r>
              <a:rPr lang="en-US" dirty="0" err="1"/>
              <a:t>унилатерална</a:t>
            </a:r>
            <a:r>
              <a:rPr lang="en-US" dirty="0"/>
              <a:t> </a:t>
            </a:r>
            <a:r>
              <a:rPr lang="en-US" dirty="0" err="1"/>
              <a:t>контракција</a:t>
            </a:r>
            <a:r>
              <a:rPr lang="en-US" dirty="0"/>
              <a:t> </a:t>
            </a:r>
            <a:r>
              <a:rPr lang="en-US" dirty="0" err="1"/>
              <a:t>доводи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латерофлексије</a:t>
            </a:r>
            <a:r>
              <a:rPr lang="en-US" dirty="0"/>
              <a:t> и </a:t>
            </a:r>
            <a:r>
              <a:rPr lang="en-US" dirty="0" err="1"/>
              <a:t>ротације</a:t>
            </a:r>
            <a:r>
              <a:rPr lang="en-US" dirty="0"/>
              <a:t> </a:t>
            </a:r>
            <a:r>
              <a:rPr lang="en-US" dirty="0" err="1"/>
              <a:t>трупа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супротну</a:t>
            </a:r>
            <a:r>
              <a:rPr lang="en-US" dirty="0"/>
              <a:t> </a:t>
            </a:r>
            <a:r>
              <a:rPr lang="en-US" dirty="0" err="1"/>
              <a:t>страну</a:t>
            </a:r>
            <a:r>
              <a:rPr lang="en-US" dirty="0"/>
              <a:t>.</a:t>
            </a:r>
          </a:p>
          <a:p>
            <a:pPr lvl="0"/>
            <a:r>
              <a:rPr lang="en-US" i="1" u="sng" dirty="0"/>
              <a:t>m. </a:t>
            </a:r>
            <a:r>
              <a:rPr lang="en-US" i="1" u="sng" dirty="0" err="1"/>
              <a:t>intertransversarii</a:t>
            </a:r>
            <a:r>
              <a:rPr lang="en-US" i="1" u="sng" dirty="0"/>
              <a:t>  </a:t>
            </a:r>
            <a:r>
              <a:rPr lang="en-US" i="1" dirty="0" err="1"/>
              <a:t>thoracis</a:t>
            </a:r>
            <a:r>
              <a:rPr lang="en-US" i="1" dirty="0"/>
              <a:t> et </a:t>
            </a:r>
            <a:r>
              <a:rPr lang="en-US" i="1" dirty="0" err="1"/>
              <a:t>lumborum</a:t>
            </a:r>
            <a:r>
              <a:rPr lang="en-US" i="1" dirty="0"/>
              <a:t> laterals et </a:t>
            </a:r>
            <a:r>
              <a:rPr lang="en-US" i="1" dirty="0" err="1"/>
              <a:t>mediales</a:t>
            </a:r>
            <a:r>
              <a:rPr lang="en-US" i="1" dirty="0"/>
              <a:t> :</a:t>
            </a:r>
            <a:r>
              <a:rPr lang="en-US" dirty="0" err="1"/>
              <a:t>латерофлексија</a:t>
            </a:r>
            <a:r>
              <a:rPr lang="en-US" dirty="0"/>
              <a:t> </a:t>
            </a:r>
            <a:r>
              <a:rPr lang="en-US" dirty="0" err="1"/>
              <a:t>трупа</a:t>
            </a:r>
            <a:r>
              <a:rPr lang="en-US" dirty="0"/>
              <a:t>.</a:t>
            </a:r>
          </a:p>
          <a:p>
            <a:pPr lvl="0"/>
            <a:r>
              <a:rPr lang="en-US" i="1" u="sng" dirty="0"/>
              <a:t>m. </a:t>
            </a:r>
            <a:r>
              <a:rPr lang="en-US" i="1" u="sng" dirty="0" err="1"/>
              <a:t>interspinales</a:t>
            </a:r>
            <a:r>
              <a:rPr lang="en-US" i="1" u="sng" dirty="0"/>
              <a:t> </a:t>
            </a:r>
            <a:r>
              <a:rPr lang="en-US" i="1" u="sng" dirty="0" err="1"/>
              <a:t>thoracis</a:t>
            </a:r>
            <a:r>
              <a:rPr lang="en-US" i="1" u="sng" dirty="0"/>
              <a:t> et </a:t>
            </a:r>
            <a:r>
              <a:rPr lang="en-US" i="1" u="sng" dirty="0" err="1"/>
              <a:t>lumborum</a:t>
            </a:r>
            <a:r>
              <a:rPr lang="en-US" i="1" dirty="0"/>
              <a:t>:  </a:t>
            </a:r>
            <a:r>
              <a:rPr lang="en-US" dirty="0" err="1"/>
              <a:t>екстензија</a:t>
            </a:r>
            <a:r>
              <a:rPr lang="en-US" dirty="0"/>
              <a:t> </a:t>
            </a:r>
            <a:r>
              <a:rPr lang="en-US" dirty="0" err="1"/>
              <a:t>трупа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14290"/>
            <a:ext cx="3813297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857232"/>
            <a:ext cx="4667844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sr-Cyrl-CS" dirty="0"/>
              <a:t>Масажа леђа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7500" lnSpcReduction="20000"/>
          </a:bodyPr>
          <a:lstStyle/>
          <a:p>
            <a:r>
              <a:rPr lang="sr-Cyrl-CS" dirty="0"/>
              <a:t>Пацијент  у лежећем пронираном положају. Испод трбуха се поставља мање четвртасто јастуче. Руке су, у зависности од дела леђа који се масира, поред тела, флектиране поред главе или у унутрашњој ротацији, флектиране у лакту, на леђима (приликом обрађивања међулопатичног предела).</a:t>
            </a:r>
            <a:endParaRPr lang="en-US" dirty="0"/>
          </a:p>
          <a:p>
            <a:r>
              <a:rPr lang="en-US" dirty="0" err="1"/>
              <a:t>Масажни</a:t>
            </a:r>
            <a:r>
              <a:rPr lang="en-US" dirty="0"/>
              <a:t> </a:t>
            </a:r>
            <a:r>
              <a:rPr lang="en-US" dirty="0" err="1"/>
              <a:t>хватови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изводе</a:t>
            </a:r>
            <a:r>
              <a:rPr lang="en-US" dirty="0"/>
              <a:t> у </a:t>
            </a:r>
            <a:r>
              <a:rPr lang="en-US" dirty="0" err="1"/>
              <a:t>правцу</a:t>
            </a:r>
            <a:r>
              <a:rPr lang="en-US" dirty="0"/>
              <a:t> </a:t>
            </a:r>
            <a:r>
              <a:rPr lang="en-US" dirty="0" err="1"/>
              <a:t>кретања</a:t>
            </a:r>
            <a:r>
              <a:rPr lang="en-US" dirty="0"/>
              <a:t> </a:t>
            </a:r>
            <a:r>
              <a:rPr lang="en-US" dirty="0" err="1"/>
              <a:t>венске</a:t>
            </a:r>
            <a:r>
              <a:rPr lang="en-US" dirty="0"/>
              <a:t> </a:t>
            </a:r>
            <a:r>
              <a:rPr lang="en-US" dirty="0" err="1"/>
              <a:t>крви</a:t>
            </a:r>
            <a:r>
              <a:rPr lang="en-US" dirty="0"/>
              <a:t> </a:t>
            </a:r>
            <a:r>
              <a:rPr lang="en-US" dirty="0" err="1"/>
              <a:t>изводе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ка</a:t>
            </a:r>
            <a:r>
              <a:rPr lang="en-US" dirty="0"/>
              <a:t> </a:t>
            </a:r>
            <a:r>
              <a:rPr lang="en-US" dirty="0" err="1"/>
              <a:t>срцу</a:t>
            </a:r>
            <a:r>
              <a:rPr lang="en-US" dirty="0"/>
              <a:t>,</a:t>
            </a:r>
            <a:endParaRPr lang="sr-Cyrl-CS" dirty="0"/>
          </a:p>
          <a:p>
            <a:r>
              <a:rPr lang="en-US" dirty="0"/>
              <a:t> </a:t>
            </a:r>
            <a:r>
              <a:rPr lang="sr-Cyrl-CS" dirty="0"/>
              <a:t>Х</a:t>
            </a:r>
            <a:r>
              <a:rPr lang="en-US" dirty="0" err="1"/>
              <a:t>ватови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имају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циљ</a:t>
            </a:r>
            <a:r>
              <a:rPr lang="en-US" dirty="0"/>
              <a:t> </a:t>
            </a:r>
            <a:r>
              <a:rPr lang="en-US" dirty="0" err="1"/>
              <a:t>лимфну</a:t>
            </a:r>
            <a:r>
              <a:rPr lang="en-US" dirty="0"/>
              <a:t> </a:t>
            </a:r>
            <a:r>
              <a:rPr lang="en-US" dirty="0" err="1"/>
              <a:t>дренажу</a:t>
            </a:r>
            <a:r>
              <a:rPr lang="en-US" dirty="0"/>
              <a:t> </a:t>
            </a:r>
            <a:r>
              <a:rPr lang="en-US" dirty="0" err="1"/>
              <a:t>изводе</a:t>
            </a:r>
            <a:r>
              <a:rPr lang="en-US" dirty="0"/>
              <a:t> у </a:t>
            </a:r>
            <a:r>
              <a:rPr lang="en-US" dirty="0" err="1"/>
              <a:t>два</a:t>
            </a:r>
            <a:r>
              <a:rPr lang="en-US" dirty="0"/>
              <a:t> </a:t>
            </a:r>
            <a:r>
              <a:rPr lang="en-US" dirty="0" err="1"/>
              <a:t>смера</a:t>
            </a:r>
            <a:r>
              <a:rPr lang="en-US" dirty="0"/>
              <a:t>: </a:t>
            </a:r>
            <a:r>
              <a:rPr lang="en-US" dirty="0" err="1"/>
              <a:t>горњи</a:t>
            </a:r>
            <a:r>
              <a:rPr lang="en-US" dirty="0"/>
              <a:t> и </a:t>
            </a:r>
            <a:r>
              <a:rPr lang="en-US" dirty="0" err="1"/>
              <a:t>средњи</a:t>
            </a:r>
            <a:r>
              <a:rPr lang="en-US" dirty="0"/>
              <a:t> </a:t>
            </a:r>
            <a:r>
              <a:rPr lang="en-US" dirty="0" err="1"/>
              <a:t>делови</a:t>
            </a:r>
            <a:r>
              <a:rPr lang="en-US" dirty="0"/>
              <a:t> </a:t>
            </a:r>
            <a:r>
              <a:rPr lang="en-US" dirty="0" err="1"/>
              <a:t>леђа</a:t>
            </a:r>
            <a:r>
              <a:rPr lang="en-US" dirty="0"/>
              <a:t> </a:t>
            </a:r>
            <a:r>
              <a:rPr lang="en-US" dirty="0" err="1"/>
              <a:t>масирају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у </a:t>
            </a:r>
            <a:r>
              <a:rPr lang="en-US" dirty="0" err="1"/>
              <a:t>смеру</a:t>
            </a:r>
            <a:r>
              <a:rPr lang="en-US" dirty="0"/>
              <a:t> </a:t>
            </a:r>
            <a:r>
              <a:rPr lang="en-US" dirty="0" err="1"/>
              <a:t>ка</a:t>
            </a:r>
            <a:r>
              <a:rPr lang="en-US" dirty="0"/>
              <a:t> </a:t>
            </a:r>
            <a:r>
              <a:rPr lang="en-US" dirty="0" err="1"/>
              <a:t>пазушним</a:t>
            </a:r>
            <a:r>
              <a:rPr lang="en-US" dirty="0"/>
              <a:t> </a:t>
            </a:r>
            <a:r>
              <a:rPr lang="en-US" dirty="0" err="1"/>
              <a:t>јамама</a:t>
            </a:r>
            <a:r>
              <a:rPr lang="en-US" dirty="0"/>
              <a:t>, а </a:t>
            </a:r>
            <a:r>
              <a:rPr lang="en-US" dirty="0" err="1"/>
              <a:t>доњи</a:t>
            </a:r>
            <a:r>
              <a:rPr lang="en-US" dirty="0"/>
              <a:t> </a:t>
            </a:r>
            <a:r>
              <a:rPr lang="en-US" dirty="0" err="1"/>
              <a:t>део</a:t>
            </a:r>
            <a:r>
              <a:rPr lang="en-US" dirty="0"/>
              <a:t> </a:t>
            </a:r>
            <a:r>
              <a:rPr lang="en-US" dirty="0" err="1"/>
              <a:t>леђа</a:t>
            </a:r>
            <a:r>
              <a:rPr lang="en-US" dirty="0"/>
              <a:t> </a:t>
            </a:r>
            <a:r>
              <a:rPr lang="en-US" dirty="0" err="1"/>
              <a:t>ка</a:t>
            </a:r>
            <a:r>
              <a:rPr lang="en-US" dirty="0"/>
              <a:t> </a:t>
            </a:r>
            <a:r>
              <a:rPr lang="en-US" dirty="0" err="1"/>
              <a:t>препонама</a:t>
            </a:r>
            <a:r>
              <a:rPr lang="en-US" dirty="0"/>
              <a:t>. </a:t>
            </a:r>
          </a:p>
          <a:p>
            <a:r>
              <a:rPr lang="en-US" dirty="0" err="1"/>
              <a:t>При</a:t>
            </a:r>
            <a:r>
              <a:rPr lang="en-US" dirty="0"/>
              <a:t> </a:t>
            </a:r>
            <a:r>
              <a:rPr lang="en-US" dirty="0" err="1"/>
              <a:t>масажи</a:t>
            </a:r>
            <a:r>
              <a:rPr lang="en-US" dirty="0"/>
              <a:t> </a:t>
            </a:r>
            <a:r>
              <a:rPr lang="en-US" dirty="0" err="1"/>
              <a:t>леђа</a:t>
            </a:r>
            <a:r>
              <a:rPr lang="en-US" dirty="0"/>
              <a:t> </a:t>
            </a:r>
            <a:r>
              <a:rPr lang="en-US" dirty="0" err="1"/>
              <a:t>обично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издвојено</a:t>
            </a:r>
            <a:r>
              <a:rPr lang="en-US" dirty="0"/>
              <a:t> </a:t>
            </a:r>
            <a:r>
              <a:rPr lang="en-US" dirty="0" err="1"/>
              <a:t>обрађују</a:t>
            </a:r>
            <a:r>
              <a:rPr lang="en-US" dirty="0"/>
              <a:t> </a:t>
            </a:r>
            <a:r>
              <a:rPr lang="en-US" dirty="0" err="1"/>
              <a:t>паравертебрални</a:t>
            </a:r>
            <a:r>
              <a:rPr lang="en-US" dirty="0"/>
              <a:t> </a:t>
            </a:r>
            <a:r>
              <a:rPr lang="en-US" dirty="0" err="1"/>
              <a:t>мишићи</a:t>
            </a:r>
            <a:r>
              <a:rPr lang="en-US" dirty="0"/>
              <a:t>, </a:t>
            </a:r>
            <a:r>
              <a:rPr lang="en-US" i="1" dirty="0"/>
              <a:t>m. </a:t>
            </a:r>
            <a:r>
              <a:rPr lang="en-US" i="1" dirty="0" err="1"/>
              <a:t>latissimus</a:t>
            </a:r>
            <a:r>
              <a:rPr lang="en-US" i="1" dirty="0"/>
              <a:t> </a:t>
            </a:r>
            <a:r>
              <a:rPr lang="en-US" i="1" dirty="0" err="1"/>
              <a:t>dorsi</a:t>
            </a:r>
            <a:r>
              <a:rPr lang="en-US" i="1" dirty="0"/>
              <a:t> </a:t>
            </a:r>
            <a:r>
              <a:rPr lang="en-US" dirty="0"/>
              <a:t> и </a:t>
            </a:r>
            <a:r>
              <a:rPr lang="en-US" dirty="0" err="1"/>
              <a:t>трапезасти</a:t>
            </a:r>
            <a:r>
              <a:rPr lang="en-US" dirty="0"/>
              <a:t> </a:t>
            </a:r>
            <a:r>
              <a:rPr lang="en-US" dirty="0" err="1"/>
              <a:t>мишић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ru-RU" sz="3600" dirty="0"/>
              <a:t>Глађење мишића леђа, од Л кичменог стуба до рамена 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125" y="1714488"/>
            <a:ext cx="7306815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ru-RU" dirty="0"/>
              <a:t/>
            </a:r>
            <a:br>
              <a:rPr lang="ru-RU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58527"/>
            <a:ext cx="750099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ru-RU" dirty="0"/>
              <a:t>Трљање   кореном шаке </a:t>
            </a:r>
            <a:br>
              <a:rPr lang="ru-RU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876" y="1457170"/>
            <a:ext cx="7676899" cy="4972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dirty="0"/>
              <a:t>кореном шаке оптерећене руке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4424" y="1714488"/>
            <a:ext cx="6709409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ru-RU" dirty="0"/>
              <a:t>Трљање ПВМ од л до рамена, палчевима линеарно </a:t>
            </a:r>
            <a:br>
              <a:rPr lang="ru-RU" dirty="0"/>
            </a:br>
            <a:r>
              <a:rPr lang="en-US" dirty="0"/>
              <a:t>	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500174"/>
            <a:ext cx="3162316" cy="4901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Труп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Регија леђа</a:t>
            </a:r>
          </a:p>
          <a:p>
            <a:endParaRPr lang="sr-Cyrl-CS" dirty="0" smtClean="0"/>
          </a:p>
          <a:p>
            <a:endParaRPr lang="sr-Cyrl-CS" dirty="0" smtClean="0"/>
          </a:p>
          <a:p>
            <a:r>
              <a:rPr lang="sr-Cyrl-CS" dirty="0" smtClean="0"/>
              <a:t>Регија трбуха</a:t>
            </a:r>
          </a:p>
          <a:p>
            <a:endParaRPr lang="sr-Cyrl-CS" dirty="0" smtClean="0"/>
          </a:p>
          <a:p>
            <a:r>
              <a:rPr lang="sr-Cyrl-CS" dirty="0" smtClean="0"/>
              <a:t>Регија груди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sr-Cyrl-CS" dirty="0"/>
              <a:t>полукружно </a:t>
            </a:r>
            <a:br>
              <a:rPr lang="sr-Cyrl-CS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345284"/>
            <a:ext cx="3929090" cy="5539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ru-RU" dirty="0"/>
              <a:t>Трљање ПВМ, од лумбалног дела кичменог стуба до рамена, тенаром </a:t>
            </a:r>
            <a:br>
              <a:rPr lang="ru-RU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546715"/>
            <a:ext cx="3643338" cy="5136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ru-RU" dirty="0"/>
              <a:t>јагодицама прстију, линеарно и полукружно</a:t>
            </a:r>
            <a:br>
              <a:rPr lang="ru-RU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412461"/>
            <a:ext cx="3786214" cy="519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Ролање коже дуж мишића леђа, од лумбалног  до рамена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500174"/>
            <a:ext cx="3917768" cy="5216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ru-RU" dirty="0"/>
              <a:t>Вибрације дуж леђа целом шаком </a:t>
            </a:r>
            <a:br>
              <a:rPr lang="ru-RU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1292" y="1582751"/>
            <a:ext cx="3248029" cy="4632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77500" lnSpcReduction="20000"/>
          </a:bodyPr>
          <a:lstStyle/>
          <a:p>
            <a:r>
              <a:rPr lang="en-US" sz="3400" dirty="0" err="1"/>
              <a:t>На</a:t>
            </a:r>
            <a:r>
              <a:rPr lang="en-US" sz="3400" dirty="0"/>
              <a:t> </a:t>
            </a:r>
            <a:r>
              <a:rPr lang="en-US" sz="3400" dirty="0" err="1"/>
              <a:t>леђима</a:t>
            </a:r>
            <a:r>
              <a:rPr lang="en-US" sz="3400" dirty="0"/>
              <a:t> </a:t>
            </a:r>
            <a:r>
              <a:rPr lang="en-US" sz="3400" dirty="0" err="1"/>
              <a:t>је</a:t>
            </a:r>
            <a:r>
              <a:rPr lang="en-US" sz="3400" dirty="0"/>
              <a:t> </a:t>
            </a:r>
            <a:r>
              <a:rPr lang="en-US" sz="3400" dirty="0" err="1"/>
              <a:t>могуће</a:t>
            </a:r>
            <a:r>
              <a:rPr lang="en-US" sz="3400" dirty="0"/>
              <a:t> </a:t>
            </a:r>
            <a:r>
              <a:rPr lang="en-US" sz="3400" dirty="0" err="1"/>
              <a:t>извести</a:t>
            </a:r>
            <a:r>
              <a:rPr lang="en-US" sz="3400" dirty="0"/>
              <a:t> </a:t>
            </a:r>
            <a:r>
              <a:rPr lang="en-US" sz="3400" dirty="0" err="1"/>
              <a:t>скоро</a:t>
            </a:r>
            <a:r>
              <a:rPr lang="en-US" sz="3400" dirty="0"/>
              <a:t> </a:t>
            </a:r>
            <a:r>
              <a:rPr lang="en-US" sz="3400" dirty="0" err="1"/>
              <a:t>све</a:t>
            </a:r>
            <a:r>
              <a:rPr lang="en-US" sz="3400" dirty="0"/>
              <a:t> </a:t>
            </a:r>
            <a:r>
              <a:rPr lang="en-US" sz="3400" dirty="0" err="1"/>
              <a:t>масажне</a:t>
            </a:r>
            <a:r>
              <a:rPr lang="en-US" sz="3400" dirty="0"/>
              <a:t> </a:t>
            </a:r>
            <a:r>
              <a:rPr lang="en-US" sz="3400" dirty="0" err="1"/>
              <a:t>хватове</a:t>
            </a:r>
            <a:endParaRPr lang="sr-Cyrl-CS" sz="3400" dirty="0"/>
          </a:p>
          <a:p>
            <a:r>
              <a:rPr lang="en-US" sz="3400" dirty="0"/>
              <a:t> </a:t>
            </a:r>
            <a:r>
              <a:rPr lang="en-US" sz="3400" dirty="0" err="1"/>
              <a:t>Масажа</a:t>
            </a:r>
            <a:r>
              <a:rPr lang="en-US" sz="3400" dirty="0"/>
              <a:t> </a:t>
            </a:r>
            <a:r>
              <a:rPr lang="en-US" sz="3400" dirty="0" err="1"/>
              <a:t>се</a:t>
            </a:r>
            <a:r>
              <a:rPr lang="en-US" sz="3400" dirty="0"/>
              <a:t> </a:t>
            </a:r>
            <a:r>
              <a:rPr lang="en-US" sz="3400" dirty="0" err="1"/>
              <a:t>започиње</a:t>
            </a:r>
            <a:r>
              <a:rPr lang="en-US" sz="3400" dirty="0"/>
              <a:t> </a:t>
            </a:r>
            <a:r>
              <a:rPr lang="en-US" sz="3400" dirty="0" err="1"/>
              <a:t>површним</a:t>
            </a:r>
            <a:r>
              <a:rPr lang="en-US" sz="3400" dirty="0"/>
              <a:t> </a:t>
            </a:r>
            <a:r>
              <a:rPr lang="en-US" sz="3400" dirty="0" err="1"/>
              <a:t>глађењем</a:t>
            </a:r>
            <a:r>
              <a:rPr lang="en-US" sz="3400" dirty="0"/>
              <a:t> </a:t>
            </a:r>
            <a:r>
              <a:rPr lang="en-US" sz="3400" dirty="0" err="1"/>
              <a:t>праволинијски</a:t>
            </a:r>
            <a:r>
              <a:rPr lang="en-US" sz="3400" dirty="0"/>
              <a:t>, </a:t>
            </a:r>
            <a:r>
              <a:rPr lang="en-US" sz="3400" dirty="0" err="1"/>
              <a:t>кружно</a:t>
            </a:r>
            <a:r>
              <a:rPr lang="en-US" sz="3400" dirty="0"/>
              <a:t> </a:t>
            </a:r>
            <a:r>
              <a:rPr lang="en-US" sz="3400" dirty="0" err="1"/>
              <a:t>или</a:t>
            </a:r>
            <a:r>
              <a:rPr lang="en-US" sz="3400" dirty="0"/>
              <a:t> </a:t>
            </a:r>
            <a:r>
              <a:rPr lang="en-US" sz="3400" dirty="0" err="1"/>
              <a:t>цик-цак</a:t>
            </a:r>
            <a:r>
              <a:rPr lang="en-US" sz="3400" dirty="0"/>
              <a:t>, у </a:t>
            </a:r>
            <a:r>
              <a:rPr lang="en-US" sz="3400" dirty="0" err="1"/>
              <a:t>правцу</a:t>
            </a:r>
            <a:r>
              <a:rPr lang="en-US" sz="3400" dirty="0"/>
              <a:t> </a:t>
            </a:r>
            <a:r>
              <a:rPr lang="en-US" sz="3400" dirty="0" err="1"/>
              <a:t>кретања</a:t>
            </a:r>
            <a:r>
              <a:rPr lang="en-US" sz="3400" dirty="0"/>
              <a:t> </a:t>
            </a:r>
            <a:r>
              <a:rPr lang="en-US" sz="3400" dirty="0" err="1"/>
              <a:t>венске</a:t>
            </a:r>
            <a:r>
              <a:rPr lang="en-US" sz="3400" dirty="0"/>
              <a:t> </a:t>
            </a:r>
            <a:r>
              <a:rPr lang="en-US" sz="3400" dirty="0" err="1"/>
              <a:t>крви</a:t>
            </a:r>
            <a:r>
              <a:rPr lang="en-US" sz="3400" dirty="0"/>
              <a:t>. </a:t>
            </a:r>
            <a:r>
              <a:rPr lang="en-US" sz="3400" dirty="0" err="1"/>
              <a:t>Дубоко</a:t>
            </a:r>
            <a:r>
              <a:rPr lang="en-US" sz="3400" dirty="0"/>
              <a:t> </a:t>
            </a:r>
            <a:r>
              <a:rPr lang="en-US" sz="3400" dirty="0" err="1"/>
              <a:t>глађење</a:t>
            </a:r>
            <a:r>
              <a:rPr lang="en-US" sz="3400" dirty="0"/>
              <a:t> </a:t>
            </a:r>
            <a:r>
              <a:rPr lang="en-US" sz="3400" dirty="0" err="1"/>
              <a:t>је</a:t>
            </a:r>
            <a:r>
              <a:rPr lang="en-US" sz="3400" dirty="0"/>
              <a:t> </a:t>
            </a:r>
            <a:r>
              <a:rPr lang="en-US" sz="3400" dirty="0" err="1"/>
              <a:t>неопходно</a:t>
            </a:r>
            <a:r>
              <a:rPr lang="en-US" sz="3400" dirty="0"/>
              <a:t> </a:t>
            </a:r>
            <a:r>
              <a:rPr lang="en-US" sz="3400" dirty="0" err="1"/>
              <a:t>вршити</a:t>
            </a:r>
            <a:r>
              <a:rPr lang="en-US" sz="3400" dirty="0"/>
              <a:t> у </a:t>
            </a:r>
            <a:r>
              <a:rPr lang="en-US" sz="3400" dirty="0" err="1"/>
              <a:t>правцу</a:t>
            </a:r>
            <a:r>
              <a:rPr lang="en-US" sz="3400" dirty="0"/>
              <a:t> </a:t>
            </a:r>
            <a:r>
              <a:rPr lang="en-US" sz="3400" dirty="0" err="1"/>
              <a:t>кретања</a:t>
            </a:r>
            <a:r>
              <a:rPr lang="en-US" sz="3400" dirty="0"/>
              <a:t> </a:t>
            </a:r>
            <a:r>
              <a:rPr lang="en-US" sz="3400" dirty="0" err="1"/>
              <a:t>лимфе</a:t>
            </a:r>
            <a:r>
              <a:rPr lang="en-US" sz="3400" dirty="0"/>
              <a:t>.</a:t>
            </a:r>
            <a:endParaRPr lang="sr-Cyrl-CS" sz="3400" dirty="0"/>
          </a:p>
          <a:p>
            <a:r>
              <a:rPr lang="en-US" sz="3400" dirty="0"/>
              <a:t> </a:t>
            </a:r>
            <a:r>
              <a:rPr lang="sr-Cyrl-CS" sz="3400" dirty="0"/>
              <a:t>Т</a:t>
            </a:r>
            <a:r>
              <a:rPr lang="en-US" sz="3400" dirty="0" err="1"/>
              <a:t>рљање</a:t>
            </a:r>
            <a:r>
              <a:rPr lang="en-US" sz="3400" dirty="0"/>
              <a:t> </a:t>
            </a:r>
            <a:r>
              <a:rPr lang="en-US" sz="3400" dirty="0" err="1"/>
              <a:t>различитим</a:t>
            </a:r>
            <a:r>
              <a:rPr lang="en-US" sz="3400" dirty="0"/>
              <a:t> </a:t>
            </a:r>
            <a:r>
              <a:rPr lang="en-US" sz="3400" dirty="0" err="1"/>
              <a:t>деловима</a:t>
            </a:r>
            <a:r>
              <a:rPr lang="en-US" sz="3400" dirty="0"/>
              <a:t> </a:t>
            </a:r>
            <a:r>
              <a:rPr lang="en-US" sz="3400" dirty="0" err="1"/>
              <a:t>шаке</a:t>
            </a:r>
            <a:r>
              <a:rPr lang="en-US" sz="3400" dirty="0"/>
              <a:t>, а </a:t>
            </a:r>
            <a:r>
              <a:rPr lang="en-US" sz="3400" dirty="0" err="1"/>
              <a:t>притисак</a:t>
            </a:r>
            <a:r>
              <a:rPr lang="en-US" sz="3400" dirty="0"/>
              <a:t> </a:t>
            </a:r>
            <a:r>
              <a:rPr lang="en-US" sz="3400" dirty="0" err="1"/>
              <a:t>се</a:t>
            </a:r>
            <a:r>
              <a:rPr lang="en-US" sz="3400" dirty="0"/>
              <a:t> </a:t>
            </a:r>
            <a:r>
              <a:rPr lang="en-US" sz="3400" dirty="0" err="1"/>
              <a:t>појачава</a:t>
            </a:r>
            <a:r>
              <a:rPr lang="en-US" sz="3400" dirty="0"/>
              <a:t> </a:t>
            </a:r>
            <a:r>
              <a:rPr lang="en-US" sz="3400" dirty="0" err="1"/>
              <a:t>притиском</a:t>
            </a:r>
            <a:r>
              <a:rPr lang="en-US" sz="3400" dirty="0"/>
              <a:t> </a:t>
            </a:r>
            <a:r>
              <a:rPr lang="en-US" sz="3400" dirty="0" err="1"/>
              <a:t>једне</a:t>
            </a:r>
            <a:r>
              <a:rPr lang="en-US" sz="3400" dirty="0"/>
              <a:t> </a:t>
            </a:r>
            <a:r>
              <a:rPr lang="en-US" sz="3400" dirty="0" err="1"/>
              <a:t>руке</a:t>
            </a:r>
            <a:r>
              <a:rPr lang="en-US" sz="3400" dirty="0"/>
              <a:t> </a:t>
            </a:r>
            <a:r>
              <a:rPr lang="en-US" sz="3400" dirty="0" err="1"/>
              <a:t>на</a:t>
            </a:r>
            <a:r>
              <a:rPr lang="en-US" sz="3400" dirty="0"/>
              <a:t> </a:t>
            </a:r>
            <a:r>
              <a:rPr lang="en-US" sz="3400" dirty="0" err="1"/>
              <a:t>другу</a:t>
            </a:r>
            <a:r>
              <a:rPr lang="en-US" sz="3400" dirty="0"/>
              <a:t> (</a:t>
            </a:r>
            <a:r>
              <a:rPr lang="en-US" sz="3400" dirty="0" err="1"/>
              <a:t>трљање</a:t>
            </a:r>
            <a:r>
              <a:rPr lang="en-US" sz="3400" dirty="0"/>
              <a:t> </a:t>
            </a:r>
            <a:r>
              <a:rPr lang="en-US" sz="3400" dirty="0" err="1"/>
              <a:t>оптерећеном</a:t>
            </a:r>
            <a:r>
              <a:rPr lang="en-US" sz="3400" dirty="0"/>
              <a:t> </a:t>
            </a:r>
            <a:r>
              <a:rPr lang="en-US" sz="3400" dirty="0" err="1"/>
              <a:t>шаком</a:t>
            </a:r>
            <a:r>
              <a:rPr lang="en-US" sz="3400" dirty="0"/>
              <a:t>).</a:t>
            </a:r>
            <a:endParaRPr lang="sr-Cyrl-CS" sz="3400" dirty="0"/>
          </a:p>
          <a:p>
            <a:r>
              <a:rPr lang="en-US" sz="3400" dirty="0"/>
              <a:t> </a:t>
            </a:r>
            <a:r>
              <a:rPr lang="sr-Cyrl-CS" sz="3400" dirty="0"/>
              <a:t>Г</a:t>
            </a:r>
            <a:r>
              <a:rPr lang="en-US" sz="3400" dirty="0" err="1"/>
              <a:t>њечење</a:t>
            </a:r>
            <a:r>
              <a:rPr lang="en-US" sz="3400" dirty="0"/>
              <a:t>, </a:t>
            </a:r>
            <a:r>
              <a:rPr lang="en-US" sz="3400" dirty="0" err="1"/>
              <a:t>растезање</a:t>
            </a:r>
            <a:r>
              <a:rPr lang="en-US" sz="3400" dirty="0"/>
              <a:t>, </a:t>
            </a:r>
            <a:r>
              <a:rPr lang="en-US" sz="3400" dirty="0" err="1"/>
              <a:t>лупкање</a:t>
            </a:r>
            <a:r>
              <a:rPr lang="en-US" sz="3400" dirty="0"/>
              <a:t>, </a:t>
            </a:r>
            <a:r>
              <a:rPr lang="en-US" sz="3400" dirty="0" err="1"/>
              <a:t>вибрације</a:t>
            </a:r>
            <a:r>
              <a:rPr lang="en-US" sz="3400" dirty="0"/>
              <a:t>. </a:t>
            </a:r>
            <a:r>
              <a:rPr lang="en-US" sz="3400" dirty="0" err="1"/>
              <a:t>Лупкање</a:t>
            </a:r>
            <a:r>
              <a:rPr lang="en-US" sz="3400" dirty="0"/>
              <a:t> </a:t>
            </a:r>
            <a:r>
              <a:rPr lang="en-US" sz="3400" dirty="0" err="1"/>
              <a:t>треба</a:t>
            </a:r>
            <a:r>
              <a:rPr lang="en-US" sz="3400" dirty="0"/>
              <a:t> </a:t>
            </a:r>
            <a:r>
              <a:rPr lang="en-US" sz="3400" dirty="0" err="1"/>
              <a:t>избегавати</a:t>
            </a:r>
            <a:r>
              <a:rPr lang="en-US" sz="3400" dirty="0"/>
              <a:t> у </a:t>
            </a:r>
            <a:r>
              <a:rPr lang="en-US" sz="3400" dirty="0" err="1"/>
              <a:t>међулопатичном</a:t>
            </a:r>
            <a:r>
              <a:rPr lang="en-US" sz="3400" dirty="0"/>
              <a:t> </a:t>
            </a:r>
            <a:r>
              <a:rPr lang="en-US" sz="3400" dirty="0" err="1"/>
              <a:t>пределу</a:t>
            </a:r>
            <a:r>
              <a:rPr lang="en-US" sz="3400" dirty="0"/>
              <a:t> и </a:t>
            </a:r>
            <a:r>
              <a:rPr lang="en-US" sz="3400" dirty="0" err="1"/>
              <a:t>пределу</a:t>
            </a:r>
            <a:r>
              <a:rPr lang="en-US" sz="3400" dirty="0"/>
              <a:t> </a:t>
            </a:r>
            <a:r>
              <a:rPr lang="en-US" sz="3400" dirty="0" err="1"/>
              <a:t>бубрега</a:t>
            </a:r>
            <a:r>
              <a:rPr lang="en-US" sz="3400" dirty="0"/>
              <a:t>. </a:t>
            </a:r>
            <a:endParaRPr lang="sr-Cyrl-CS" sz="3400" dirty="0"/>
          </a:p>
          <a:p>
            <a:r>
              <a:rPr lang="sr-Cyrl-CS" sz="3400" dirty="0"/>
              <a:t>Н</a:t>
            </a:r>
            <a:r>
              <a:rPr lang="en-US" sz="3400" dirty="0"/>
              <a:t>е </a:t>
            </a:r>
            <a:r>
              <a:rPr lang="en-US" sz="3400" dirty="0" err="1"/>
              <a:t>вршимо</a:t>
            </a:r>
            <a:r>
              <a:rPr lang="en-US" sz="3400" dirty="0"/>
              <a:t> </a:t>
            </a:r>
            <a:r>
              <a:rPr lang="en-US" sz="3400" dirty="0" err="1"/>
              <a:t>притисак</a:t>
            </a:r>
            <a:r>
              <a:rPr lang="en-US" sz="3400" dirty="0"/>
              <a:t> </a:t>
            </a:r>
            <a:r>
              <a:rPr lang="en-US" sz="3400" dirty="0" err="1"/>
              <a:t>преко</a:t>
            </a:r>
            <a:r>
              <a:rPr lang="en-US" sz="3400" dirty="0"/>
              <a:t> </a:t>
            </a:r>
            <a:r>
              <a:rPr lang="en-US" sz="3400" dirty="0" err="1"/>
              <a:t>коштаних</a:t>
            </a:r>
            <a:r>
              <a:rPr lang="en-US" sz="3400" dirty="0"/>
              <a:t> </a:t>
            </a:r>
            <a:r>
              <a:rPr lang="en-US" sz="3400" dirty="0" err="1"/>
              <a:t>избочина</a:t>
            </a:r>
            <a:r>
              <a:rPr lang="en-US" sz="3400" dirty="0"/>
              <a:t> </a:t>
            </a:r>
            <a:r>
              <a:rPr lang="en-US" sz="3400" dirty="0" err="1"/>
              <a:t>кичеменог</a:t>
            </a:r>
            <a:r>
              <a:rPr lang="en-US" sz="3400" dirty="0"/>
              <a:t> </a:t>
            </a:r>
            <a:r>
              <a:rPr lang="en-US" sz="3400" dirty="0" err="1"/>
              <a:t>стуба</a:t>
            </a:r>
            <a:r>
              <a:rPr lang="en-US" sz="3400" dirty="0"/>
              <a:t>, </a:t>
            </a:r>
            <a:r>
              <a:rPr lang="en-US" sz="3400" dirty="0" err="1"/>
              <a:t>као</a:t>
            </a:r>
            <a:r>
              <a:rPr lang="en-US" sz="3400" dirty="0"/>
              <a:t> </a:t>
            </a:r>
            <a:r>
              <a:rPr lang="en-US" sz="3400" dirty="0" err="1"/>
              <a:t>ни</a:t>
            </a:r>
            <a:r>
              <a:rPr lang="en-US" sz="3400" dirty="0"/>
              <a:t> </a:t>
            </a:r>
            <a:r>
              <a:rPr lang="en-US" sz="3400" dirty="0" err="1"/>
              <a:t>осталих</a:t>
            </a:r>
            <a:r>
              <a:rPr lang="en-US" sz="3400" dirty="0"/>
              <a:t> </a:t>
            </a:r>
            <a:r>
              <a:rPr lang="en-US" sz="3400" dirty="0" err="1"/>
              <a:t>коштаних</a:t>
            </a:r>
            <a:r>
              <a:rPr lang="en-US" sz="3400" dirty="0"/>
              <a:t> </a:t>
            </a:r>
            <a:r>
              <a:rPr lang="en-US" sz="3400" dirty="0" err="1"/>
              <a:t>избочина</a:t>
            </a:r>
            <a:r>
              <a:rPr lang="en-US" sz="3400" dirty="0"/>
              <a:t>.</a:t>
            </a:r>
          </a:p>
          <a:p>
            <a:pPr>
              <a:buNone/>
            </a:pPr>
            <a:r>
              <a:rPr lang="en-US" sz="3400" dirty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/>
              <a:t>Масажа груди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пред</a:t>
            </a:r>
            <a:r>
              <a:rPr lang="sr-Cyrl-CS" dirty="0"/>
              <a:t>њ</a:t>
            </a:r>
            <a:r>
              <a:rPr lang="en-US" dirty="0" err="1"/>
              <a:t>ој</a:t>
            </a:r>
            <a:r>
              <a:rPr lang="en-US" dirty="0"/>
              <a:t> </a:t>
            </a:r>
            <a:r>
              <a:rPr lang="en-US" dirty="0" err="1"/>
              <a:t>страни</a:t>
            </a:r>
            <a:r>
              <a:rPr lang="en-US" dirty="0"/>
              <a:t> </a:t>
            </a:r>
            <a:r>
              <a:rPr lang="en-US" dirty="0" err="1"/>
              <a:t>грудног</a:t>
            </a:r>
            <a:r>
              <a:rPr lang="en-US" dirty="0"/>
              <a:t> </a:t>
            </a:r>
            <a:r>
              <a:rPr lang="en-US" dirty="0" err="1"/>
              <a:t>коша</a:t>
            </a:r>
            <a:r>
              <a:rPr lang="en-US" dirty="0"/>
              <a:t> </a:t>
            </a:r>
            <a:r>
              <a:rPr lang="en-US" dirty="0" err="1"/>
              <a:t>кожа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покретљива</a:t>
            </a:r>
            <a:r>
              <a:rPr lang="en-US" dirty="0"/>
              <a:t> и </a:t>
            </a:r>
            <a:r>
              <a:rPr lang="en-US" dirty="0" err="1"/>
              <a:t>лако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набира</a:t>
            </a:r>
            <a:r>
              <a:rPr lang="en-US" dirty="0"/>
              <a:t>,</a:t>
            </a:r>
            <a:r>
              <a:rPr lang="x-none" dirty="0"/>
              <a:t>има</a:t>
            </a:r>
            <a:r>
              <a:rPr lang="en-US" dirty="0"/>
              <a:t> </a:t>
            </a:r>
            <a:r>
              <a:rPr lang="en-US" dirty="0" err="1"/>
              <a:t>много</a:t>
            </a:r>
            <a:r>
              <a:rPr lang="en-US" dirty="0"/>
              <a:t> </a:t>
            </a:r>
            <a:r>
              <a:rPr lang="en-US" dirty="0" err="1"/>
              <a:t>знојних</a:t>
            </a:r>
            <a:r>
              <a:rPr lang="sr-Cyrl-CS" dirty="0"/>
              <a:t> и млечне жлезде. Дојке су код мушкараца у рудиментираном стању. Дојке жена не масирамо (осим у посебним случајевима). </a:t>
            </a:r>
          </a:p>
          <a:p>
            <a:r>
              <a:rPr lang="sr-Cyrl-CS" dirty="0"/>
              <a:t> Не вршимо притисак на брадавице, </a:t>
            </a:r>
            <a:r>
              <a:rPr lang="sr-Cyrl-CS" dirty="0" smtClean="0"/>
              <a:t>у </a:t>
            </a:r>
            <a:r>
              <a:rPr lang="sr-Cyrl-CS" dirty="0"/>
              <a:t>пречнику 3-5 цм </a:t>
            </a:r>
            <a:endParaRPr lang="en-US" dirty="0"/>
          </a:p>
          <a:p>
            <a:pPr marL="0" indent="0">
              <a:buNone/>
            </a:pPr>
            <a:r>
              <a:rPr lang="sr-Cyrl-CS" dirty="0"/>
              <a:t>Мишићи грудног коша: </a:t>
            </a:r>
          </a:p>
          <a:p>
            <a:pPr>
              <a:buFontTx/>
              <a:buChar char="-"/>
            </a:pPr>
            <a:r>
              <a:rPr lang="sr-Cyrl-CS" u="sng" dirty="0"/>
              <a:t>Површну групу </a:t>
            </a:r>
            <a:r>
              <a:rPr lang="sr-Cyrl-CS" dirty="0"/>
              <a:t> са предњег или бочног зида грудног коша, а завршавају се на костима раменог појаса и врше покрете раменог комплекса (костохумерални мишићи). </a:t>
            </a:r>
          </a:p>
          <a:p>
            <a:pPr>
              <a:buFontTx/>
              <a:buChar char="-"/>
            </a:pPr>
            <a:r>
              <a:rPr lang="sr-Cyrl-CS" dirty="0"/>
              <a:t>У </a:t>
            </a:r>
            <a:r>
              <a:rPr lang="sr-Cyrl-CS" u="sng" dirty="0"/>
              <a:t>дубоке</a:t>
            </a:r>
            <a:r>
              <a:rPr lang="sr-Cyrl-CS" dirty="0"/>
              <a:t> мишиће груди: респираторни мишићи.</a:t>
            </a:r>
            <a:endParaRPr lang="en-US" dirty="0"/>
          </a:p>
          <a:p>
            <a:pPr>
              <a:buNone/>
            </a:pPr>
            <a:r>
              <a:rPr lang="sr-Cyrl-CS" dirty="0"/>
              <a:t>	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/>
              <a:t>Површна група грудних мишића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sr-Latn-CS" i="1" u="sng" dirty="0"/>
              <a:t>m. pectoralis major</a:t>
            </a:r>
            <a:r>
              <a:rPr lang="en-US" i="1" dirty="0"/>
              <a:t>: </a:t>
            </a:r>
            <a:r>
              <a:rPr lang="en-US" dirty="0" err="1"/>
              <a:t>адукција</a:t>
            </a:r>
            <a:r>
              <a:rPr lang="en-US" dirty="0"/>
              <a:t>, </a:t>
            </a:r>
            <a:r>
              <a:rPr lang="en-US" dirty="0" err="1"/>
              <a:t>унутрашња</a:t>
            </a:r>
            <a:r>
              <a:rPr lang="en-US" dirty="0"/>
              <a:t> </a:t>
            </a:r>
            <a:r>
              <a:rPr lang="en-US" dirty="0" err="1"/>
              <a:t>ротација</a:t>
            </a:r>
            <a:r>
              <a:rPr lang="en-US" dirty="0"/>
              <a:t>, </a:t>
            </a:r>
            <a:r>
              <a:rPr lang="en-US" dirty="0" err="1"/>
              <a:t>флексија</a:t>
            </a:r>
            <a:r>
              <a:rPr lang="en-US" dirty="0"/>
              <a:t> и </a:t>
            </a:r>
            <a:r>
              <a:rPr lang="en-US" dirty="0" err="1"/>
              <a:t>хоризонтална</a:t>
            </a:r>
            <a:r>
              <a:rPr lang="en-US" dirty="0"/>
              <a:t> </a:t>
            </a:r>
            <a:r>
              <a:rPr lang="en-US" dirty="0" err="1"/>
              <a:t>адукција</a:t>
            </a:r>
            <a:r>
              <a:rPr lang="en-US" dirty="0"/>
              <a:t> </a:t>
            </a:r>
            <a:r>
              <a:rPr lang="en-US" dirty="0" err="1"/>
              <a:t>надлакта</a:t>
            </a:r>
            <a:r>
              <a:rPr lang="en-US" dirty="0"/>
              <a:t>, </a:t>
            </a:r>
            <a:r>
              <a:rPr lang="en-US" dirty="0" err="1"/>
              <a:t>обарање</a:t>
            </a:r>
            <a:r>
              <a:rPr lang="en-US" dirty="0"/>
              <a:t> </a:t>
            </a:r>
            <a:r>
              <a:rPr lang="en-US" dirty="0" err="1"/>
              <a:t>подигнуте</a:t>
            </a:r>
            <a:r>
              <a:rPr lang="en-US" dirty="0"/>
              <a:t> </a:t>
            </a:r>
            <a:r>
              <a:rPr lang="en-US" dirty="0" err="1"/>
              <a:t>руке</a:t>
            </a:r>
            <a:r>
              <a:rPr lang="en-US" dirty="0"/>
              <a:t> (</a:t>
            </a:r>
            <a:r>
              <a:rPr lang="en-US" dirty="0" err="1"/>
              <a:t>екстензија</a:t>
            </a:r>
            <a:r>
              <a:rPr lang="en-US" dirty="0"/>
              <a:t> </a:t>
            </a:r>
            <a:r>
              <a:rPr lang="en-US" dirty="0" err="1"/>
              <a:t>надлакта</a:t>
            </a:r>
            <a:r>
              <a:rPr lang="en-US" dirty="0"/>
              <a:t>) и </a:t>
            </a:r>
            <a:r>
              <a:rPr lang="en-US" dirty="0" err="1"/>
              <a:t>депресија</a:t>
            </a:r>
            <a:r>
              <a:rPr lang="en-US" dirty="0"/>
              <a:t> </a:t>
            </a:r>
            <a:r>
              <a:rPr lang="en-US" dirty="0" err="1"/>
              <a:t>раменог</a:t>
            </a:r>
            <a:r>
              <a:rPr lang="en-US" dirty="0"/>
              <a:t> </a:t>
            </a:r>
            <a:r>
              <a:rPr lang="en-US" dirty="0" err="1"/>
              <a:t>појаса</a:t>
            </a:r>
            <a:r>
              <a:rPr lang="en-US" dirty="0"/>
              <a:t>. </a:t>
            </a:r>
          </a:p>
          <a:p>
            <a:pPr lvl="0"/>
            <a:r>
              <a:rPr lang="en-US" i="1" u="sng" dirty="0"/>
              <a:t>m. </a:t>
            </a:r>
            <a:r>
              <a:rPr lang="en-US" i="1" u="sng" dirty="0" err="1"/>
              <a:t>pectoralis</a:t>
            </a:r>
            <a:r>
              <a:rPr lang="en-US" i="1" u="sng" dirty="0"/>
              <a:t> minor</a:t>
            </a:r>
            <a:r>
              <a:rPr lang="en-US" dirty="0"/>
              <a:t>: </a:t>
            </a:r>
            <a:r>
              <a:rPr lang="en-US" dirty="0" err="1"/>
              <a:t>депресија</a:t>
            </a:r>
            <a:r>
              <a:rPr lang="en-US" dirty="0"/>
              <a:t> </a:t>
            </a:r>
            <a:r>
              <a:rPr lang="en-US" dirty="0" err="1"/>
              <a:t>раменог</a:t>
            </a:r>
            <a:r>
              <a:rPr lang="en-US" dirty="0"/>
              <a:t> </a:t>
            </a:r>
            <a:r>
              <a:rPr lang="en-US" dirty="0" err="1"/>
              <a:t>појаса</a:t>
            </a:r>
            <a:r>
              <a:rPr lang="en-US" dirty="0"/>
              <a:t>, </a:t>
            </a:r>
            <a:r>
              <a:rPr lang="en-US" dirty="0" err="1"/>
              <a:t>ротира</a:t>
            </a:r>
            <a:r>
              <a:rPr lang="en-US" dirty="0"/>
              <a:t> </a:t>
            </a:r>
            <a:r>
              <a:rPr lang="en-US" dirty="0" err="1"/>
              <a:t>унутра</a:t>
            </a:r>
            <a:r>
              <a:rPr lang="en-US" dirty="0"/>
              <a:t> </a:t>
            </a:r>
            <a:r>
              <a:rPr lang="en-US" dirty="0" err="1"/>
              <a:t>скапулу</a:t>
            </a:r>
            <a:r>
              <a:rPr lang="en-US" dirty="0"/>
              <a:t> и </a:t>
            </a:r>
            <a:r>
              <a:rPr lang="en-US" dirty="0" err="1"/>
              <a:t>врши</a:t>
            </a:r>
            <a:r>
              <a:rPr lang="en-US" dirty="0"/>
              <a:t> </a:t>
            </a:r>
            <a:r>
              <a:rPr lang="en-US" dirty="0" err="1"/>
              <a:t>нагиб</a:t>
            </a:r>
            <a:r>
              <a:rPr lang="en-US" dirty="0"/>
              <a:t> </a:t>
            </a:r>
            <a:r>
              <a:rPr lang="en-US" dirty="0" err="1"/>
              <a:t>скапуле</a:t>
            </a:r>
            <a:r>
              <a:rPr lang="en-US" dirty="0"/>
              <a:t> </a:t>
            </a:r>
            <a:r>
              <a:rPr lang="en-US" dirty="0" err="1"/>
              <a:t>унапред</a:t>
            </a:r>
            <a:r>
              <a:rPr lang="en-US" dirty="0"/>
              <a:t> </a:t>
            </a:r>
            <a:r>
              <a:rPr lang="en-US" dirty="0" err="1"/>
              <a:t>при</a:t>
            </a:r>
            <a:r>
              <a:rPr lang="en-US" dirty="0"/>
              <a:t> </a:t>
            </a:r>
            <a:r>
              <a:rPr lang="en-US" dirty="0" err="1"/>
              <a:t>хиперекстензији</a:t>
            </a:r>
            <a:r>
              <a:rPr lang="en-US" dirty="0"/>
              <a:t> </a:t>
            </a:r>
            <a:r>
              <a:rPr lang="en-US" dirty="0" err="1"/>
              <a:t>надлакта</a:t>
            </a:r>
            <a:r>
              <a:rPr lang="en-US" dirty="0"/>
              <a:t>, </a:t>
            </a:r>
            <a:r>
              <a:rPr lang="en-US" dirty="0" err="1"/>
              <a:t>инспиријум</a:t>
            </a:r>
            <a:r>
              <a:rPr lang="en-US" dirty="0"/>
              <a:t>. 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n-US" i="1" u="sng" dirty="0"/>
              <a:t>m. </a:t>
            </a:r>
            <a:r>
              <a:rPr lang="en-US" i="1" u="sng" dirty="0" err="1"/>
              <a:t>subclavius</a:t>
            </a:r>
            <a:r>
              <a:rPr lang="en-US" i="1" dirty="0" err="1"/>
              <a:t>:</a:t>
            </a:r>
            <a:r>
              <a:rPr lang="en-US" dirty="0" err="1"/>
              <a:t>депресија</a:t>
            </a:r>
            <a:r>
              <a:rPr lang="en-US" dirty="0"/>
              <a:t> </a:t>
            </a:r>
            <a:r>
              <a:rPr lang="en-US" dirty="0" err="1"/>
              <a:t>раменог</a:t>
            </a:r>
            <a:r>
              <a:rPr lang="en-US" dirty="0"/>
              <a:t> </a:t>
            </a:r>
            <a:r>
              <a:rPr lang="en-US" dirty="0" err="1"/>
              <a:t>појаса</a:t>
            </a:r>
            <a:r>
              <a:rPr lang="en-US" dirty="0"/>
              <a:t>.</a:t>
            </a:r>
          </a:p>
          <a:p>
            <a:pPr lvl="0"/>
            <a:r>
              <a:rPr lang="en-US" i="1" u="sng" dirty="0"/>
              <a:t>m. </a:t>
            </a:r>
            <a:r>
              <a:rPr lang="en-US" i="1" u="sng" dirty="0" err="1"/>
              <a:t>serratus</a:t>
            </a:r>
            <a:r>
              <a:rPr lang="en-US" i="1" u="sng" dirty="0"/>
              <a:t> anterior</a:t>
            </a:r>
            <a:r>
              <a:rPr lang="en-US" dirty="0"/>
              <a:t>: </a:t>
            </a:r>
            <a:r>
              <a:rPr lang="en-US" dirty="0" err="1"/>
              <a:t>абдукција</a:t>
            </a:r>
            <a:r>
              <a:rPr lang="en-US" dirty="0"/>
              <a:t> и </a:t>
            </a:r>
            <a:r>
              <a:rPr lang="en-US" dirty="0" err="1"/>
              <a:t>ротација</a:t>
            </a:r>
            <a:r>
              <a:rPr lang="en-US" dirty="0"/>
              <a:t> </a:t>
            </a:r>
            <a:r>
              <a:rPr lang="en-US" dirty="0" err="1"/>
              <a:t>лопатице</a:t>
            </a:r>
            <a:r>
              <a:rPr lang="en-US" dirty="0"/>
              <a:t> у </a:t>
            </a:r>
            <a:r>
              <a:rPr lang="en-US" dirty="0" err="1"/>
              <a:t>поље</a:t>
            </a:r>
            <a:r>
              <a:rPr lang="en-US" dirty="0"/>
              <a:t>, </a:t>
            </a:r>
            <a:r>
              <a:rPr lang="en-US" dirty="0" err="1"/>
              <a:t>фиксација</a:t>
            </a:r>
            <a:r>
              <a:rPr lang="en-US" dirty="0"/>
              <a:t> </a:t>
            </a:r>
            <a:r>
              <a:rPr lang="en-US" dirty="0" err="1"/>
              <a:t>вертебралне</a:t>
            </a:r>
            <a:r>
              <a:rPr lang="en-US" dirty="0"/>
              <a:t> </a:t>
            </a:r>
            <a:r>
              <a:rPr lang="en-US" dirty="0" err="1"/>
              <a:t>ивице</a:t>
            </a:r>
            <a:r>
              <a:rPr lang="en-US" dirty="0"/>
              <a:t> </a:t>
            </a:r>
            <a:r>
              <a:rPr lang="en-US" dirty="0" err="1"/>
              <a:t>лопатице</a:t>
            </a:r>
            <a:r>
              <a:rPr lang="en-US" dirty="0"/>
              <a:t> </a:t>
            </a:r>
            <a:r>
              <a:rPr lang="en-US" dirty="0" err="1"/>
              <a:t>уз</a:t>
            </a:r>
            <a:r>
              <a:rPr lang="en-US" dirty="0"/>
              <a:t> </a:t>
            </a:r>
            <a:r>
              <a:rPr lang="en-US" dirty="0" err="1"/>
              <a:t>грудни</a:t>
            </a:r>
            <a:r>
              <a:rPr lang="en-US" dirty="0"/>
              <a:t> </a:t>
            </a:r>
            <a:r>
              <a:rPr lang="en-US" dirty="0" err="1"/>
              <a:t>кош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/>
              <a:t>Дубока група грудних мишића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i="1" u="sng" dirty="0"/>
              <a:t>mm. </a:t>
            </a:r>
            <a:r>
              <a:rPr lang="en-US" i="1" u="sng" dirty="0" err="1"/>
              <a:t>intercostales</a:t>
            </a:r>
            <a:r>
              <a:rPr lang="en-US" i="1" u="sng" dirty="0"/>
              <a:t> </a:t>
            </a:r>
            <a:r>
              <a:rPr lang="en-US" i="1" dirty="0"/>
              <a:t>(</a:t>
            </a:r>
            <a:r>
              <a:rPr lang="en-US" i="1" dirty="0" err="1"/>
              <a:t>interni</a:t>
            </a:r>
            <a:r>
              <a:rPr lang="en-US" i="1" dirty="0"/>
              <a:t> et </a:t>
            </a:r>
            <a:r>
              <a:rPr lang="en-US" i="1" dirty="0" err="1"/>
              <a:t>externi</a:t>
            </a:r>
            <a:r>
              <a:rPr lang="en-US" i="1" dirty="0"/>
              <a:t>):</a:t>
            </a:r>
            <a:r>
              <a:rPr lang="en-US" dirty="0"/>
              <a:t> </a:t>
            </a:r>
            <a:r>
              <a:rPr lang="en-US" dirty="0" err="1"/>
              <a:t>унутрашњи</a:t>
            </a:r>
            <a:r>
              <a:rPr lang="en-US" dirty="0"/>
              <a:t> </a:t>
            </a:r>
            <a:r>
              <a:rPr lang="en-US" dirty="0" err="1"/>
              <a:t>врше</a:t>
            </a:r>
            <a:r>
              <a:rPr lang="en-US" dirty="0"/>
              <a:t> </a:t>
            </a:r>
            <a:r>
              <a:rPr lang="en-US" dirty="0" err="1"/>
              <a:t>експиријум</a:t>
            </a:r>
            <a:r>
              <a:rPr lang="en-US" dirty="0"/>
              <a:t>, </a:t>
            </a:r>
            <a:endParaRPr lang="sr-Cyrl-CS" dirty="0"/>
          </a:p>
          <a:p>
            <a:pPr lvl="0">
              <a:buNone/>
            </a:pPr>
            <a:r>
              <a:rPr lang="sr-Cyrl-CS" dirty="0"/>
              <a:t>   </a:t>
            </a:r>
            <a:r>
              <a:rPr lang="en-US" dirty="0" err="1"/>
              <a:t>спољашњи</a:t>
            </a:r>
            <a:r>
              <a:rPr lang="en-US" dirty="0"/>
              <a:t> и </a:t>
            </a:r>
            <a:r>
              <a:rPr lang="en-US" dirty="0" err="1"/>
              <a:t>међухрскавичави</a:t>
            </a:r>
            <a:r>
              <a:rPr lang="en-US" dirty="0"/>
              <a:t> </a:t>
            </a:r>
            <a:r>
              <a:rPr lang="en-US" dirty="0" err="1"/>
              <a:t>делови</a:t>
            </a:r>
            <a:r>
              <a:rPr lang="en-US" dirty="0"/>
              <a:t> </a:t>
            </a:r>
            <a:r>
              <a:rPr lang="en-US" dirty="0" err="1"/>
              <a:t>унутрашњих</a:t>
            </a:r>
            <a:r>
              <a:rPr lang="en-US" dirty="0"/>
              <a:t> </a:t>
            </a:r>
            <a:r>
              <a:rPr lang="en-US" dirty="0" err="1"/>
              <a:t>инспиријум</a:t>
            </a:r>
            <a:r>
              <a:rPr lang="en-US" dirty="0"/>
              <a:t> </a:t>
            </a:r>
          </a:p>
          <a:p>
            <a:pPr lvl="0"/>
            <a:r>
              <a:rPr lang="en-US" i="1" u="sng" dirty="0"/>
              <a:t>m. </a:t>
            </a:r>
            <a:r>
              <a:rPr lang="en-US" i="1" u="sng" dirty="0" err="1"/>
              <a:t>transvers</a:t>
            </a:r>
            <a:r>
              <a:rPr lang="sr-Latn-CS" i="1" u="sng" dirty="0"/>
              <a:t>u</a:t>
            </a:r>
            <a:r>
              <a:rPr lang="en-US" i="1" u="sng" dirty="0"/>
              <a:t>s </a:t>
            </a:r>
            <a:r>
              <a:rPr lang="en-US" i="1" u="sng" dirty="0" err="1"/>
              <a:t>thoracis</a:t>
            </a:r>
            <a:r>
              <a:rPr lang="en-US" i="1" dirty="0"/>
              <a:t>:  </a:t>
            </a:r>
            <a:r>
              <a:rPr lang="en-US" dirty="0" err="1"/>
              <a:t>експиријум</a:t>
            </a:r>
            <a:endParaRPr lang="en-US" dirty="0"/>
          </a:p>
          <a:p>
            <a:pPr lvl="0"/>
            <a:r>
              <a:rPr lang="en-US" i="1" u="sng" dirty="0" err="1"/>
              <a:t>diaphragma</a:t>
            </a:r>
            <a:r>
              <a:rPr lang="en-US" i="1" dirty="0"/>
              <a:t>: </a:t>
            </a:r>
            <a:r>
              <a:rPr lang="en-US" dirty="0" err="1"/>
              <a:t>инспиријум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5728"/>
            <a:ext cx="8686800" cy="5840435"/>
          </a:xfrm>
        </p:spPr>
        <p:txBody>
          <a:bodyPr>
            <a:noAutofit/>
          </a:bodyPr>
          <a:lstStyle/>
          <a:p>
            <a:r>
              <a:rPr lang="sr-Cyrl-CS" sz="2400" dirty="0"/>
              <a:t>Између међуребарних мишића, на доњој ивици сваког ребра и у међуребарном простору налази се неуроваскуларни сноп(артерија, вена и нерв). Пет горњих међуребарних нерава инервишу мишиће зидова грудног коша, а остали мишиће трбуха. Лимфни судови грудног коша прате површинске вене, пружајући се у правцу поткључних, наткључних и пазушних лимфних чворова</a:t>
            </a:r>
            <a:endParaRPr lang="en-US" sz="2400" dirty="0"/>
          </a:p>
          <a:p>
            <a:r>
              <a:rPr lang="sr-Cyrl-CS" sz="2400" dirty="0"/>
              <a:t>Приликом масаже груди пацијент се налази у лежећем супинираном положају. Руке су поред тела, а масер стоји са десне стране пацијента. Масажа започиње површинским глађењем у два смера: од грудне кости у правцу поткључних простора (глађење горњих делова великог грудног мишића) и испод нивоа брадавица у правцу пазушне јаме (глађење доњих делова грудног коша). Посебно обрађују велики грудни мишић, предњи зупчасти мишић и међуребарни мишићи</a:t>
            </a:r>
            <a:r>
              <a:rPr lang="en-US" sz="2400" dirty="0"/>
              <a:t> /</a:t>
            </a:r>
            <a:r>
              <a:rPr lang="sr-Cyrl-CS" sz="2400" dirty="0"/>
              <a:t> </a:t>
            </a:r>
            <a:r>
              <a:rPr lang="en-US" sz="2400" dirty="0"/>
              <a:t>у </a:t>
            </a:r>
            <a:r>
              <a:rPr lang="en-US" sz="2400" dirty="0" err="1"/>
              <a:t>бочном</a:t>
            </a:r>
            <a:r>
              <a:rPr lang="en-US" sz="2400" dirty="0"/>
              <a:t> </a:t>
            </a:r>
            <a:r>
              <a:rPr lang="en-US" sz="2400" dirty="0" err="1"/>
              <a:t>лежећем</a:t>
            </a:r>
            <a:r>
              <a:rPr lang="en-US" sz="2400" dirty="0"/>
              <a:t> </a:t>
            </a:r>
            <a:r>
              <a:rPr lang="en-US" sz="2400" dirty="0" err="1"/>
              <a:t>положају</a:t>
            </a:r>
            <a:r>
              <a:rPr lang="en-US" sz="2400" dirty="0"/>
              <a:t>, </a:t>
            </a:r>
            <a:r>
              <a:rPr lang="en-US" sz="2400" dirty="0" err="1"/>
              <a:t>са</a:t>
            </a:r>
            <a:r>
              <a:rPr lang="en-US" sz="2400" dirty="0"/>
              <a:t> </a:t>
            </a:r>
            <a:r>
              <a:rPr lang="en-US" sz="2400" dirty="0" err="1"/>
              <a:t>руком</a:t>
            </a:r>
            <a:r>
              <a:rPr lang="en-US" sz="2400" dirty="0"/>
              <a:t> </a:t>
            </a:r>
            <a:r>
              <a:rPr lang="en-US" sz="2400" dirty="0" err="1"/>
              <a:t>забаченом</a:t>
            </a:r>
            <a:r>
              <a:rPr lang="en-US" sz="2400" dirty="0"/>
              <a:t> </a:t>
            </a:r>
            <a:r>
              <a:rPr lang="en-US" sz="2400" dirty="0" err="1"/>
              <a:t>иза</a:t>
            </a:r>
            <a:r>
              <a:rPr lang="en-US" sz="2400" dirty="0"/>
              <a:t> </a:t>
            </a:r>
            <a:r>
              <a:rPr lang="en-US" sz="2400" dirty="0" err="1"/>
              <a:t>главе</a:t>
            </a:r>
            <a:r>
              <a:rPr lang="en-US" sz="2400" dirty="0"/>
              <a:t>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sr-Cyrl-CS" b="1" dirty="0"/>
              <a:t>Масажа леђа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Леђа</a:t>
            </a:r>
            <a:r>
              <a:rPr lang="en-US" dirty="0"/>
              <a:t> </a:t>
            </a:r>
            <a:r>
              <a:rPr lang="en-US" dirty="0" err="1"/>
              <a:t>представљају</a:t>
            </a:r>
            <a:r>
              <a:rPr lang="en-US" dirty="0"/>
              <a:t> </a:t>
            </a:r>
            <a:r>
              <a:rPr lang="en-US" dirty="0" err="1"/>
              <a:t>најчешће</a:t>
            </a:r>
            <a:r>
              <a:rPr lang="en-US" dirty="0"/>
              <a:t> </a:t>
            </a:r>
            <a:r>
              <a:rPr lang="en-US" dirty="0" err="1"/>
              <a:t>масирану</a:t>
            </a:r>
            <a:r>
              <a:rPr lang="en-US" dirty="0"/>
              <a:t> </a:t>
            </a:r>
            <a:r>
              <a:rPr lang="en-US" dirty="0" err="1"/>
              <a:t>телесну</a:t>
            </a:r>
            <a:r>
              <a:rPr lang="en-US" dirty="0"/>
              <a:t> </a:t>
            </a:r>
            <a:r>
              <a:rPr lang="en-US" dirty="0" err="1"/>
              <a:t>регију</a:t>
            </a:r>
            <a:r>
              <a:rPr lang="en-US" dirty="0"/>
              <a:t>. </a:t>
            </a:r>
            <a:endParaRPr lang="sr-Cyrl-CS" dirty="0"/>
          </a:p>
          <a:p>
            <a:r>
              <a:rPr lang="en-US" dirty="0" err="1"/>
              <a:t>Кожа</a:t>
            </a:r>
            <a:r>
              <a:rPr lang="en-US" dirty="0"/>
              <a:t> </a:t>
            </a:r>
            <a:r>
              <a:rPr lang="en-US" dirty="0" err="1"/>
              <a:t>леђа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слабије</a:t>
            </a:r>
            <a:r>
              <a:rPr lang="en-US" dirty="0"/>
              <a:t> </a:t>
            </a:r>
            <a:r>
              <a:rPr lang="en-US" dirty="0" err="1"/>
              <a:t>покретљива</a:t>
            </a:r>
            <a:r>
              <a:rPr lang="en-US" dirty="0"/>
              <a:t> у </a:t>
            </a:r>
            <a:r>
              <a:rPr lang="en-US" dirty="0" err="1"/>
              <a:t>пределу</a:t>
            </a:r>
            <a:r>
              <a:rPr lang="en-US" dirty="0"/>
              <a:t> </a:t>
            </a:r>
            <a:r>
              <a:rPr lang="en-US" dirty="0" err="1"/>
              <a:t>средње</a:t>
            </a:r>
            <a:r>
              <a:rPr lang="en-US" dirty="0"/>
              <a:t> </a:t>
            </a:r>
            <a:r>
              <a:rPr lang="sr-Cyrl-CS" dirty="0" smtClean="0"/>
              <a:t>линије</a:t>
            </a:r>
            <a:r>
              <a:rPr lang="en-US" dirty="0" smtClean="0"/>
              <a:t>, </a:t>
            </a:r>
            <a:r>
              <a:rPr lang="en-US" dirty="0" err="1"/>
              <a:t>док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латералним</a:t>
            </a:r>
            <a:r>
              <a:rPr lang="en-US" dirty="0"/>
              <a:t> </a:t>
            </a:r>
            <a:r>
              <a:rPr lang="en-US" dirty="0" err="1"/>
              <a:t>деловима</a:t>
            </a:r>
            <a:r>
              <a:rPr lang="en-US" dirty="0"/>
              <a:t> </a:t>
            </a:r>
            <a:r>
              <a:rPr lang="en-US" dirty="0" err="1"/>
              <a:t>леђа</a:t>
            </a:r>
            <a:r>
              <a:rPr lang="en-US" dirty="0"/>
              <a:t> </a:t>
            </a:r>
            <a:r>
              <a:rPr lang="en-US" dirty="0" err="1"/>
              <a:t>веома</a:t>
            </a:r>
            <a:r>
              <a:rPr lang="en-US" dirty="0"/>
              <a:t> </a:t>
            </a:r>
            <a:r>
              <a:rPr lang="en-US" dirty="0" err="1"/>
              <a:t>покретљива</a:t>
            </a:r>
            <a:r>
              <a:rPr lang="en-US" dirty="0"/>
              <a:t>. </a:t>
            </a:r>
          </a:p>
          <a:p>
            <a:r>
              <a:rPr lang="en-US" dirty="0" err="1"/>
              <a:t>Од</a:t>
            </a:r>
            <a:r>
              <a:rPr lang="en-US" dirty="0"/>
              <a:t> 31-ог </a:t>
            </a:r>
            <a:r>
              <a:rPr lang="en-US" dirty="0" err="1"/>
              <a:t>пара</a:t>
            </a:r>
            <a:r>
              <a:rPr lang="en-US" dirty="0"/>
              <a:t> </a:t>
            </a:r>
            <a:r>
              <a:rPr lang="en-US" dirty="0" err="1"/>
              <a:t>спиналних</a:t>
            </a:r>
            <a:r>
              <a:rPr lang="en-US" dirty="0"/>
              <a:t> </a:t>
            </a:r>
            <a:r>
              <a:rPr lang="en-US" dirty="0" err="1"/>
              <a:t>нерава</a:t>
            </a:r>
            <a:r>
              <a:rPr lang="en-US" dirty="0"/>
              <a:t>, 8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налазе</a:t>
            </a:r>
            <a:r>
              <a:rPr lang="en-US" dirty="0"/>
              <a:t> у </a:t>
            </a:r>
            <a:r>
              <a:rPr lang="sr-Cyrl-CS" dirty="0"/>
              <a:t>С </a:t>
            </a:r>
            <a:r>
              <a:rPr lang="en-US" dirty="0" err="1"/>
              <a:t>делу</a:t>
            </a:r>
            <a:r>
              <a:rPr lang="en-US" dirty="0"/>
              <a:t> (</a:t>
            </a:r>
            <a:r>
              <a:rPr lang="sr-Cyrl-CS" dirty="0"/>
              <a:t>С</a:t>
            </a:r>
            <a:r>
              <a:rPr lang="en-US" dirty="0"/>
              <a:t>1-Т</a:t>
            </a:r>
            <a:r>
              <a:rPr lang="sr-Cyrl-CS" dirty="0"/>
              <a:t>х</a:t>
            </a:r>
            <a:r>
              <a:rPr lang="en-US" dirty="0"/>
              <a:t>1)</a:t>
            </a:r>
            <a:r>
              <a:rPr lang="sr-Cyrl-CS" dirty="0"/>
              <a:t>;</a:t>
            </a:r>
            <a:r>
              <a:rPr lang="en-US" dirty="0"/>
              <a:t> </a:t>
            </a:r>
            <a:r>
              <a:rPr lang="en-US" dirty="0" err="1"/>
              <a:t>припадају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цервикалном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брахијалном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плексусу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инервише</a:t>
            </a:r>
            <a:r>
              <a:rPr lang="en-US" dirty="0"/>
              <a:t> </a:t>
            </a:r>
            <a:r>
              <a:rPr lang="en-US" dirty="0" err="1"/>
              <a:t>мишиће</a:t>
            </a:r>
            <a:r>
              <a:rPr lang="en-US" dirty="0"/>
              <a:t> </a:t>
            </a:r>
            <a:r>
              <a:rPr lang="en-US" dirty="0" err="1"/>
              <a:t>врата</a:t>
            </a:r>
            <a:r>
              <a:rPr lang="en-US" dirty="0"/>
              <a:t> и </a:t>
            </a:r>
            <a:r>
              <a:rPr lang="en-US" dirty="0" err="1"/>
              <a:t>горњих</a:t>
            </a:r>
            <a:r>
              <a:rPr lang="en-US" dirty="0"/>
              <a:t> </a:t>
            </a:r>
            <a:r>
              <a:rPr lang="en-US" dirty="0" err="1" smtClean="0"/>
              <a:t>екстремитета.Т</a:t>
            </a:r>
            <a:r>
              <a:rPr lang="sr-Cyrl-CS" dirty="0"/>
              <a:t>х</a:t>
            </a:r>
            <a:r>
              <a:rPr lang="en-US" dirty="0"/>
              <a:t>1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део</a:t>
            </a:r>
            <a:r>
              <a:rPr lang="en-US" dirty="0"/>
              <a:t> </a:t>
            </a:r>
            <a:r>
              <a:rPr lang="en-US" dirty="0" err="1" smtClean="0"/>
              <a:t>брахијалног</a:t>
            </a:r>
            <a:endParaRPr lang="sr-Cyrl-CS" dirty="0" smtClean="0"/>
          </a:p>
          <a:p>
            <a:r>
              <a:rPr lang="sr-Cyrl-CS" dirty="0" smtClean="0"/>
              <a:t>О</a:t>
            </a:r>
            <a:r>
              <a:rPr lang="en-US" dirty="0" err="1"/>
              <a:t>стали</a:t>
            </a:r>
            <a:r>
              <a:rPr lang="en-US" dirty="0"/>
              <a:t> </a:t>
            </a:r>
            <a:r>
              <a:rPr lang="en-US" dirty="0" err="1"/>
              <a:t>торакални</a:t>
            </a:r>
            <a:r>
              <a:rPr lang="en-US" dirty="0"/>
              <a:t> </a:t>
            </a:r>
            <a:r>
              <a:rPr lang="en-US" dirty="0" err="1"/>
              <a:t>нерви</a:t>
            </a:r>
            <a:r>
              <a:rPr lang="en-US" dirty="0"/>
              <a:t> </a:t>
            </a:r>
            <a:r>
              <a:rPr lang="en-US" dirty="0" smtClean="0"/>
              <a:t> д</a:t>
            </a:r>
            <a:r>
              <a:rPr lang="sr-Cyrl-CS" dirty="0" smtClean="0"/>
              <a:t>ају</a:t>
            </a:r>
            <a:r>
              <a:rPr lang="en-US" dirty="0" smtClean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задњу</a:t>
            </a:r>
            <a:r>
              <a:rPr lang="en-US" dirty="0"/>
              <a:t> и </a:t>
            </a:r>
            <a:r>
              <a:rPr lang="en-US" dirty="0" err="1"/>
              <a:t>предњу</a:t>
            </a:r>
            <a:r>
              <a:rPr lang="en-US" dirty="0"/>
              <a:t> </a:t>
            </a:r>
            <a:r>
              <a:rPr lang="en-US" dirty="0" err="1"/>
              <a:t>грану</a:t>
            </a:r>
            <a:r>
              <a:rPr lang="sr-Cyrl-CS" dirty="0"/>
              <a:t>.</a:t>
            </a:r>
            <a:r>
              <a:rPr lang="en-US" dirty="0"/>
              <a:t> </a:t>
            </a:r>
            <a:r>
              <a:rPr lang="sr-Cyrl-CS" dirty="0" err="1"/>
              <a:t>П</a:t>
            </a:r>
            <a:r>
              <a:rPr lang="en-US" dirty="0" err="1"/>
              <a:t>редња</a:t>
            </a:r>
            <a:r>
              <a:rPr lang="en-US" dirty="0"/>
              <a:t> </a:t>
            </a:r>
            <a:r>
              <a:rPr lang="en-US" dirty="0" err="1"/>
              <a:t>грана</a:t>
            </a:r>
            <a:r>
              <a:rPr lang="en-US" dirty="0"/>
              <a:t> </a:t>
            </a:r>
            <a:r>
              <a:rPr lang="en-US" dirty="0" err="1"/>
              <a:t>гради</a:t>
            </a:r>
            <a:r>
              <a:rPr lang="en-US" dirty="0"/>
              <a:t> </a:t>
            </a:r>
            <a:r>
              <a:rPr lang="en-US" dirty="0" err="1">
                <a:solidFill>
                  <a:schemeClr val="accent1"/>
                </a:solidFill>
              </a:rPr>
              <a:t>интеркосталне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нерве</a:t>
            </a:r>
            <a:r>
              <a:rPr lang="en-US" dirty="0"/>
              <a:t>,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инервишу</a:t>
            </a:r>
            <a:r>
              <a:rPr lang="en-US" dirty="0"/>
              <a:t> </a:t>
            </a:r>
            <a:r>
              <a:rPr lang="en-US" dirty="0" err="1"/>
              <a:t>поједине</a:t>
            </a:r>
            <a:r>
              <a:rPr lang="en-US" dirty="0"/>
              <a:t> </a:t>
            </a:r>
            <a:r>
              <a:rPr lang="en-US" dirty="0" err="1"/>
              <a:t>грудне</a:t>
            </a:r>
            <a:r>
              <a:rPr lang="en-US" dirty="0"/>
              <a:t> и </a:t>
            </a:r>
            <a:r>
              <a:rPr lang="en-US" dirty="0" err="1"/>
              <a:t>абдоминалне</a:t>
            </a:r>
            <a:r>
              <a:rPr lang="en-US" dirty="0"/>
              <a:t> </a:t>
            </a:r>
            <a:r>
              <a:rPr lang="en-US" dirty="0" err="1"/>
              <a:t>мишиће</a:t>
            </a:r>
            <a:r>
              <a:rPr lang="en-US" dirty="0"/>
              <a:t>. У </a:t>
            </a:r>
            <a:r>
              <a:rPr lang="en-US" dirty="0" err="1"/>
              <a:t>доњем</a:t>
            </a:r>
            <a:r>
              <a:rPr lang="en-US" dirty="0"/>
              <a:t> </a:t>
            </a:r>
            <a:r>
              <a:rPr lang="en-US" dirty="0" err="1"/>
              <a:t>делу</a:t>
            </a:r>
            <a:r>
              <a:rPr lang="en-US" dirty="0"/>
              <a:t> </a:t>
            </a:r>
            <a:r>
              <a:rPr lang="en-US" dirty="0" err="1"/>
              <a:t>леђа</a:t>
            </a:r>
            <a:r>
              <a:rPr lang="en-US" dirty="0"/>
              <a:t> </a:t>
            </a:r>
            <a:r>
              <a:rPr lang="en-US" dirty="0" err="1"/>
              <a:t>налази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лумбосакрални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плексус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dirty="0" smtClean="0">
                <a:solidFill>
                  <a:srgbClr val="FF0000"/>
                </a:solidFill>
              </a:rPr>
              <a:t>Л1-</a:t>
            </a:r>
            <a:r>
              <a:rPr lang="sr-Latn-CS" dirty="0" smtClean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5</a:t>
            </a:r>
            <a:r>
              <a:rPr lang="en-US" dirty="0"/>
              <a:t>). </a:t>
            </a:r>
            <a:endParaRPr lang="sr-Cyrl-CS" dirty="0"/>
          </a:p>
          <a:p>
            <a:r>
              <a:rPr lang="en-US" dirty="0" err="1"/>
              <a:t>Кичмена</a:t>
            </a:r>
            <a:r>
              <a:rPr lang="en-US" dirty="0"/>
              <a:t> </a:t>
            </a:r>
            <a:r>
              <a:rPr lang="en-US" dirty="0" err="1"/>
              <a:t>мождина</a:t>
            </a:r>
            <a:r>
              <a:rPr lang="en-US" dirty="0"/>
              <a:t> </a:t>
            </a:r>
            <a:r>
              <a:rPr lang="en-US" dirty="0" err="1" smtClean="0"/>
              <a:t>до</a:t>
            </a:r>
            <a:r>
              <a:rPr lang="en-US" dirty="0" smtClean="0"/>
              <a:t> </a:t>
            </a:r>
            <a:r>
              <a:rPr lang="en-US" dirty="0" err="1"/>
              <a:t>нивоа</a:t>
            </a:r>
            <a:r>
              <a:rPr lang="en-US" dirty="0"/>
              <a:t> </a:t>
            </a:r>
            <a:r>
              <a:rPr lang="en-US" dirty="0" smtClean="0"/>
              <a:t>Л2</a:t>
            </a:r>
            <a:r>
              <a:rPr lang="sr-Cyrl-CS" dirty="0" smtClean="0"/>
              <a:t>.</a:t>
            </a:r>
            <a:r>
              <a:rPr lang="sr-Latn-CS" dirty="0" smtClean="0"/>
              <a:t> </a:t>
            </a:r>
            <a:r>
              <a:rPr lang="sr-Cyrl-CS" dirty="0" smtClean="0"/>
              <a:t>И</a:t>
            </a:r>
            <a:r>
              <a:rPr lang="en-US" dirty="0" err="1" smtClean="0"/>
              <a:t>спод</a:t>
            </a:r>
            <a:r>
              <a:rPr lang="en-US" dirty="0" smtClean="0"/>
              <a:t> </a:t>
            </a:r>
            <a:r>
              <a:rPr lang="en-US" dirty="0" err="1"/>
              <a:t>овог</a:t>
            </a:r>
            <a:r>
              <a:rPr lang="en-US" dirty="0"/>
              <a:t> </a:t>
            </a:r>
            <a:r>
              <a:rPr lang="en-US" dirty="0" err="1"/>
              <a:t>нивоа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налази</a:t>
            </a:r>
            <a:r>
              <a:rPr lang="en-US" dirty="0"/>
              <a:t> </a:t>
            </a:r>
            <a:r>
              <a:rPr lang="en-US" dirty="0" err="1"/>
              <a:t>скуп</a:t>
            </a:r>
            <a:r>
              <a:rPr lang="en-US" dirty="0"/>
              <a:t> </a:t>
            </a:r>
            <a:r>
              <a:rPr lang="en-US" dirty="0" err="1"/>
              <a:t>нервних</a:t>
            </a:r>
            <a:r>
              <a:rPr lang="en-US" dirty="0"/>
              <a:t> </a:t>
            </a:r>
            <a:r>
              <a:rPr lang="en-US" dirty="0" err="1"/>
              <a:t>коренова</a:t>
            </a:r>
            <a:r>
              <a:rPr lang="en-US" dirty="0"/>
              <a:t> (Л2-S5)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назива</a:t>
            </a:r>
            <a:r>
              <a:rPr lang="en-US" dirty="0"/>
              <a:t> </a:t>
            </a:r>
            <a:r>
              <a:rPr lang="sr-Cyrl-CS" dirty="0" smtClean="0"/>
              <a:t>“</a:t>
            </a:r>
            <a:r>
              <a:rPr lang="en-US" dirty="0" err="1" smtClean="0"/>
              <a:t>коњски</a:t>
            </a:r>
            <a:r>
              <a:rPr lang="en-US" dirty="0" smtClean="0"/>
              <a:t> </a:t>
            </a:r>
            <a:r>
              <a:rPr lang="en-US" dirty="0" err="1" smtClean="0"/>
              <a:t>реп</a:t>
            </a:r>
            <a:r>
              <a:rPr lang="sr-Cyrl-CS" dirty="0" smtClean="0"/>
              <a:t>”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i="1" dirty="0">
                <a:solidFill>
                  <a:srgbClr val="FF0000"/>
                </a:solidFill>
              </a:rPr>
              <a:t>cauda equina</a:t>
            </a:r>
            <a:r>
              <a:rPr lang="en-US" dirty="0"/>
              <a:t>). Л1 </a:t>
            </a:r>
            <a:r>
              <a:rPr lang="en-US" dirty="0" err="1"/>
              <a:t>инервише</a:t>
            </a:r>
            <a:r>
              <a:rPr lang="en-US" dirty="0"/>
              <a:t> </a:t>
            </a:r>
            <a:r>
              <a:rPr lang="en-US" dirty="0" err="1"/>
              <a:t>косе</a:t>
            </a:r>
            <a:r>
              <a:rPr lang="en-US" dirty="0"/>
              <a:t> </a:t>
            </a:r>
            <a:r>
              <a:rPr lang="en-US" dirty="0" err="1"/>
              <a:t>трбушне</a:t>
            </a:r>
            <a:r>
              <a:rPr lang="en-US" dirty="0"/>
              <a:t> </a:t>
            </a:r>
            <a:r>
              <a:rPr lang="en-US" dirty="0" err="1"/>
              <a:t>мишиће</a:t>
            </a:r>
            <a:r>
              <a:rPr lang="en-US" dirty="0"/>
              <a:t> и </a:t>
            </a:r>
            <a:r>
              <a:rPr lang="en-US" dirty="0" err="1"/>
              <a:t>попречни</a:t>
            </a:r>
            <a:r>
              <a:rPr lang="en-US" dirty="0"/>
              <a:t> </a:t>
            </a:r>
            <a:r>
              <a:rPr lang="en-US" dirty="0" err="1"/>
              <a:t>трбушни</a:t>
            </a:r>
            <a:r>
              <a:rPr lang="en-US" dirty="0"/>
              <a:t> </a:t>
            </a:r>
            <a:r>
              <a:rPr lang="en-US" dirty="0" err="1"/>
              <a:t>мишић</a:t>
            </a:r>
            <a:r>
              <a:rPr lang="en-US" dirty="0"/>
              <a:t>, Л2-S3 </a:t>
            </a:r>
            <a:r>
              <a:rPr lang="en-US" dirty="0" err="1"/>
              <a:t>мишиће</a:t>
            </a:r>
            <a:r>
              <a:rPr lang="en-US" dirty="0"/>
              <a:t> </a:t>
            </a:r>
            <a:r>
              <a:rPr lang="en-US" dirty="0" err="1"/>
              <a:t>доњих</a:t>
            </a:r>
            <a:r>
              <a:rPr lang="en-US" dirty="0"/>
              <a:t> </a:t>
            </a:r>
            <a:r>
              <a:rPr lang="en-US" dirty="0" err="1"/>
              <a:t>екстремитета</a:t>
            </a:r>
            <a:r>
              <a:rPr lang="en-US" dirty="0"/>
              <a:t>. S 4-5 </a:t>
            </a:r>
            <a:r>
              <a:rPr lang="en-US" dirty="0" err="1"/>
              <a:t>инервишу</a:t>
            </a:r>
            <a:r>
              <a:rPr lang="en-US" dirty="0"/>
              <a:t> </a:t>
            </a:r>
            <a:r>
              <a:rPr lang="en-US" dirty="0" err="1"/>
              <a:t>мишиће</a:t>
            </a:r>
            <a:r>
              <a:rPr lang="en-US" dirty="0"/>
              <a:t> </a:t>
            </a:r>
            <a:r>
              <a:rPr lang="en-US" dirty="0" err="1"/>
              <a:t>перинеума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Глађење груди целим шакама, доњих делова груди ка пазушним јамама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1968" y="1570274"/>
            <a:ext cx="7819056" cy="435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ru-RU" dirty="0"/>
              <a:t>Трљање горњег дела груди кореном шаке </a:t>
            </a:r>
            <a:br>
              <a:rPr lang="ru-RU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6946247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ru-RU" dirty="0"/>
              <a:t/>
            </a:r>
            <a:br>
              <a:rPr lang="ru-RU" dirty="0"/>
            </a:br>
            <a:r>
              <a:rPr lang="sr-Cyrl-CS" dirty="0"/>
              <a:t> </a:t>
            </a:r>
            <a:r>
              <a:rPr lang="sr-Cyrl-CS" dirty="0" smtClean="0"/>
              <a:t>Т</a:t>
            </a:r>
            <a:r>
              <a:rPr lang="sr-Cyrl-CS" dirty="0" smtClean="0"/>
              <a:t>рљање</a:t>
            </a:r>
            <a:r>
              <a:rPr lang="sr-Cyrl-CS" dirty="0" smtClean="0"/>
              <a:t> </a:t>
            </a:r>
            <a:r>
              <a:rPr lang="sr-Cyrl-CS" dirty="0"/>
              <a:t>д</a:t>
            </a:r>
            <a:r>
              <a:rPr lang="ru-RU" dirty="0"/>
              <a:t>орзалном страном </a:t>
            </a:r>
            <a:r>
              <a:rPr lang="ru-RU" dirty="0" smtClean="0"/>
              <a:t> </a:t>
            </a:r>
            <a:r>
              <a:rPr lang="ru-RU" dirty="0"/>
              <a:t>шаке стиснуте у песницу </a:t>
            </a:r>
            <a:br>
              <a:rPr lang="ru-RU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9460" y="1655124"/>
            <a:ext cx="6821498" cy="4131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ru-RU" dirty="0"/>
              <a:t>Трљање горњег дела груди  хипотенаром </a:t>
            </a:r>
            <a:br>
              <a:rPr lang="ru-RU" dirty="0"/>
            </a:br>
            <a:r>
              <a:rPr lang="en-US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76" y="1653254"/>
            <a:ext cx="6318568" cy="413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ru-RU" dirty="0"/>
              <a:t>Трљање горњег дела груди јагодицама прстију </a:t>
            </a:r>
            <a:br>
              <a:rPr lang="ru-RU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8934" y="1641336"/>
            <a:ext cx="6319148" cy="4287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sr-Cyrl-CS" dirty="0"/>
              <a:t>Гњечење </a:t>
            </a:r>
            <a:r>
              <a:rPr lang="en-US" i="1" dirty="0"/>
              <a:t>m. </a:t>
            </a:r>
            <a:r>
              <a:rPr lang="en-US" i="1" dirty="0" err="1"/>
              <a:t>pectoralis</a:t>
            </a:r>
            <a:r>
              <a:rPr lang="en-US" i="1" dirty="0"/>
              <a:t> major-</a:t>
            </a:r>
            <a:r>
              <a:rPr lang="sr-Cyrl-CS" i="1" dirty="0"/>
              <a:t>а </a:t>
            </a:r>
            <a:br>
              <a:rPr lang="sr-Cyrl-CS" i="1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8635" y="1453891"/>
            <a:ext cx="7208141" cy="4546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sr-Cyrl-CS" dirty="0"/>
              <a:t>Глађење </a:t>
            </a:r>
            <a:r>
              <a:rPr lang="en-US" i="1" dirty="0"/>
              <a:t>m. </a:t>
            </a:r>
            <a:r>
              <a:rPr lang="en-US" i="1" dirty="0" err="1"/>
              <a:t>serratus</a:t>
            </a:r>
            <a:r>
              <a:rPr lang="en-US" i="1" dirty="0"/>
              <a:t> anterior-</a:t>
            </a:r>
            <a:r>
              <a:rPr lang="sr-Cyrl-CS" i="1" dirty="0"/>
              <a:t>а целом шаком, ка пазушним јамама </a:t>
            </a:r>
            <a:br>
              <a:rPr lang="sr-Cyrl-CS" i="1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4839" y="1595683"/>
            <a:ext cx="6754681" cy="4333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sr-Cyrl-CS" dirty="0"/>
              <a:t>Гњечење </a:t>
            </a:r>
            <a:r>
              <a:rPr lang="en-US" i="1" dirty="0"/>
              <a:t>m. </a:t>
            </a:r>
            <a:r>
              <a:rPr lang="en-US" i="1" dirty="0" err="1"/>
              <a:t>serratus</a:t>
            </a:r>
            <a:r>
              <a:rPr lang="en-US" i="1" dirty="0"/>
              <a:t> anterior-</a:t>
            </a:r>
            <a:r>
              <a:rPr lang="sr-Cyrl-CS" i="1" dirty="0"/>
              <a:t>а </a:t>
            </a:r>
            <a:br>
              <a:rPr lang="sr-Cyrl-CS" i="1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527" y="1497942"/>
            <a:ext cx="7258183" cy="435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sr-Cyrl-CS" dirty="0"/>
              <a:t/>
            </a:r>
            <a:br>
              <a:rPr lang="sr-Cyrl-CS" dirty="0"/>
            </a:br>
            <a:r>
              <a:rPr lang="sr-Cyrl-CS" dirty="0"/>
              <a:t>Трљање међуребарних мишића јагодицама прстију</a:t>
            </a: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699" y="1798350"/>
            <a:ext cx="6224631" cy="4059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sr-Cyrl-CS" dirty="0"/>
              <a:t>Масажа трбуха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0000" lnSpcReduction="20000"/>
          </a:bodyPr>
          <a:lstStyle/>
          <a:p>
            <a:r>
              <a:rPr lang="sr-Cyrl-CS" sz="4000" dirty="0"/>
              <a:t>Трбух се налази између ребарних лукова грудног коша и  ивице велике карлице. Кожа трбуха је веома покретљива. </a:t>
            </a:r>
            <a:endParaRPr lang="en-US" sz="4000" dirty="0"/>
          </a:p>
          <a:p>
            <a:r>
              <a:rPr lang="sr-Cyrl-CS" sz="4000" dirty="0"/>
              <a:t>Мишићи трбуха се деле у предње-бочну и задњу групу.</a:t>
            </a:r>
            <a:r>
              <a:rPr lang="en-US" sz="4000" dirty="0"/>
              <a:t> </a:t>
            </a:r>
            <a:endParaRPr lang="sr-Cyrl-CS" sz="4000" dirty="0"/>
          </a:p>
          <a:p>
            <a:r>
              <a:rPr lang="en-US" sz="4000" dirty="0" err="1"/>
              <a:t>Код</a:t>
            </a:r>
            <a:r>
              <a:rPr lang="en-US" sz="4000" dirty="0"/>
              <a:t> </a:t>
            </a:r>
            <a:r>
              <a:rPr lang="en-US" sz="4000" dirty="0" err="1"/>
              <a:t>гојазних</a:t>
            </a:r>
            <a:r>
              <a:rPr lang="en-US" sz="4000" dirty="0"/>
              <a:t> </a:t>
            </a:r>
            <a:r>
              <a:rPr lang="en-US" sz="4000" dirty="0" err="1"/>
              <a:t>особа</a:t>
            </a:r>
            <a:r>
              <a:rPr lang="en-US" sz="4000" dirty="0"/>
              <a:t> </a:t>
            </a:r>
            <a:r>
              <a:rPr lang="en-US" sz="4000" dirty="0" err="1"/>
              <a:t>контуре</a:t>
            </a:r>
            <a:r>
              <a:rPr lang="en-US" sz="4000" dirty="0"/>
              <a:t> </a:t>
            </a:r>
            <a:r>
              <a:rPr lang="en-US" sz="4000" dirty="0" err="1"/>
              <a:t>мишића</a:t>
            </a:r>
            <a:r>
              <a:rPr lang="en-US" sz="4000" dirty="0"/>
              <a:t> </a:t>
            </a:r>
            <a:r>
              <a:rPr lang="en-US" sz="4000" dirty="0" err="1"/>
              <a:t>предњег-бочног</a:t>
            </a:r>
            <a:r>
              <a:rPr lang="en-US" sz="4000" dirty="0"/>
              <a:t> </a:t>
            </a:r>
            <a:r>
              <a:rPr lang="en-US" sz="4000" dirty="0" err="1"/>
              <a:t>зида</a:t>
            </a:r>
            <a:r>
              <a:rPr lang="en-US" sz="4000" dirty="0"/>
              <a:t> </a:t>
            </a:r>
            <a:r>
              <a:rPr lang="en-US" sz="4000" dirty="0" err="1"/>
              <a:t>трбуха</a:t>
            </a:r>
            <a:r>
              <a:rPr lang="en-US" sz="4000" dirty="0"/>
              <a:t> </a:t>
            </a:r>
            <a:r>
              <a:rPr lang="en-US" sz="4000" dirty="0" err="1"/>
              <a:t>се</a:t>
            </a:r>
            <a:r>
              <a:rPr lang="en-US" sz="4000" dirty="0"/>
              <a:t> </a:t>
            </a:r>
            <a:r>
              <a:rPr lang="en-US" sz="4000" dirty="0" err="1"/>
              <a:t>не</a:t>
            </a:r>
            <a:r>
              <a:rPr lang="en-US" sz="4000" dirty="0"/>
              <a:t> </a:t>
            </a:r>
            <a:r>
              <a:rPr lang="en-US" sz="4000" dirty="0" err="1"/>
              <a:t>виде</a:t>
            </a:r>
            <a:r>
              <a:rPr lang="sr-Cyrl-CS" sz="4000" dirty="0"/>
              <a:t>. К</a:t>
            </a:r>
            <a:r>
              <a:rPr lang="en-US" sz="4000" dirty="0" err="1"/>
              <a:t>од</a:t>
            </a:r>
            <a:r>
              <a:rPr lang="en-US" sz="4000" dirty="0"/>
              <a:t> м</a:t>
            </a:r>
            <a:r>
              <a:rPr lang="sr-Cyrl-CS" sz="4000" dirty="0"/>
              <a:t>ишићав</a:t>
            </a:r>
            <a:r>
              <a:rPr lang="en-US" sz="4000" dirty="0" err="1"/>
              <a:t>их</a:t>
            </a:r>
            <a:r>
              <a:rPr lang="en-US" sz="4000" dirty="0"/>
              <a:t> </a:t>
            </a:r>
            <a:r>
              <a:rPr lang="en-US" sz="4000" dirty="0" err="1"/>
              <a:t>особа</a:t>
            </a:r>
            <a:r>
              <a:rPr lang="en-US" sz="4000" dirty="0"/>
              <a:t> </a:t>
            </a:r>
            <a:r>
              <a:rPr lang="en-US" sz="4000" dirty="0" err="1"/>
              <a:t>јасно</a:t>
            </a:r>
            <a:r>
              <a:rPr lang="en-US" sz="4000" dirty="0"/>
              <a:t> </a:t>
            </a:r>
            <a:r>
              <a:rPr lang="en-US" sz="4000" dirty="0" err="1"/>
              <a:t>види</a:t>
            </a:r>
            <a:r>
              <a:rPr lang="en-US" sz="4000" dirty="0"/>
              <a:t> </a:t>
            </a:r>
            <a:r>
              <a:rPr lang="en-US" sz="4000" dirty="0" err="1"/>
              <a:t>бела</a:t>
            </a:r>
            <a:r>
              <a:rPr lang="en-US" sz="4000" dirty="0"/>
              <a:t> </a:t>
            </a:r>
            <a:r>
              <a:rPr lang="en-US" sz="4000" dirty="0" err="1"/>
              <a:t>линија</a:t>
            </a:r>
            <a:r>
              <a:rPr lang="en-US" sz="4000" dirty="0"/>
              <a:t> </a:t>
            </a:r>
            <a:r>
              <a:rPr lang="en-US" sz="4000" dirty="0" err="1"/>
              <a:t>трбуха</a:t>
            </a:r>
            <a:r>
              <a:rPr lang="en-US" sz="4000" dirty="0"/>
              <a:t> и </a:t>
            </a:r>
            <a:r>
              <a:rPr lang="en-US" sz="4000" dirty="0" err="1"/>
              <a:t>делови</a:t>
            </a:r>
            <a:r>
              <a:rPr lang="en-US" sz="4000" dirty="0"/>
              <a:t> </a:t>
            </a:r>
            <a:r>
              <a:rPr lang="en-US" sz="4000" dirty="0" err="1"/>
              <a:t>правог</a:t>
            </a:r>
            <a:r>
              <a:rPr lang="en-US" sz="4000" dirty="0"/>
              <a:t> </a:t>
            </a:r>
            <a:r>
              <a:rPr lang="sr-Cyrl-CS" sz="4000" dirty="0"/>
              <a:t> </a:t>
            </a:r>
            <a:r>
              <a:rPr lang="en-US" sz="4000" dirty="0" err="1"/>
              <a:t>трбушног</a:t>
            </a:r>
            <a:r>
              <a:rPr lang="en-US" sz="4000" dirty="0"/>
              <a:t> </a:t>
            </a:r>
            <a:r>
              <a:rPr lang="en-US" sz="4000" dirty="0" err="1"/>
              <a:t>мишића</a:t>
            </a:r>
            <a:r>
              <a:rPr lang="en-US" sz="4000" dirty="0"/>
              <a:t> </a:t>
            </a:r>
            <a:r>
              <a:rPr lang="en-US" sz="4000" dirty="0" err="1"/>
              <a:t>подељени</a:t>
            </a:r>
            <a:r>
              <a:rPr lang="en-US" sz="4000" dirty="0"/>
              <a:t> </a:t>
            </a:r>
            <a:r>
              <a:rPr lang="en-US" sz="4000" dirty="0" err="1"/>
              <a:t>са</a:t>
            </a:r>
            <a:r>
              <a:rPr lang="en-US" sz="4000" dirty="0"/>
              <a:t> 3 </a:t>
            </a:r>
            <a:r>
              <a:rPr lang="en-US" sz="4000" dirty="0" err="1"/>
              <a:t>или</a:t>
            </a:r>
            <a:r>
              <a:rPr lang="en-US" sz="4000" dirty="0"/>
              <a:t> 4  </a:t>
            </a:r>
            <a:r>
              <a:rPr lang="en-US" sz="4000" dirty="0" err="1"/>
              <a:t>линије</a:t>
            </a:r>
            <a:r>
              <a:rPr lang="en-US" sz="4000" dirty="0"/>
              <a:t> (</a:t>
            </a:r>
            <a:r>
              <a:rPr lang="sr-Cyrl-CS" sz="4000" dirty="0"/>
              <a:t>3</a:t>
            </a:r>
            <a:r>
              <a:rPr lang="en-US" sz="4000" dirty="0"/>
              <a:t> </a:t>
            </a:r>
            <a:r>
              <a:rPr lang="en-US" sz="4000" dirty="0" err="1"/>
              <a:t>изнад</a:t>
            </a:r>
            <a:r>
              <a:rPr lang="en-US" sz="4000" dirty="0"/>
              <a:t> </a:t>
            </a:r>
            <a:r>
              <a:rPr lang="en-US" sz="4000" dirty="0" err="1"/>
              <a:t>пупка</a:t>
            </a:r>
            <a:r>
              <a:rPr lang="en-US" sz="4000" dirty="0"/>
              <a:t>, а </a:t>
            </a:r>
            <a:r>
              <a:rPr lang="sr-Cyrl-CS" sz="4000" dirty="0"/>
              <a:t>1</a:t>
            </a:r>
            <a:r>
              <a:rPr lang="en-US" sz="4000" dirty="0"/>
              <a:t>, </a:t>
            </a:r>
            <a:r>
              <a:rPr lang="en-US" sz="4000" dirty="0" err="1"/>
              <a:t>нестална</a:t>
            </a:r>
            <a:r>
              <a:rPr lang="en-US" sz="4000" dirty="0"/>
              <a:t>, </a:t>
            </a:r>
            <a:r>
              <a:rPr lang="en-US" sz="4000" dirty="0" err="1"/>
              <a:t>испод</a:t>
            </a:r>
            <a:r>
              <a:rPr lang="en-US" sz="4000" dirty="0"/>
              <a:t> </a:t>
            </a:r>
            <a:r>
              <a:rPr lang="en-US" sz="4000" dirty="0" err="1"/>
              <a:t>пупка</a:t>
            </a:r>
            <a:r>
              <a:rPr lang="en-US" sz="4000" dirty="0"/>
              <a:t>). </a:t>
            </a:r>
            <a:r>
              <a:rPr lang="en-US" sz="4000" dirty="0" err="1"/>
              <a:t>Ове</a:t>
            </a:r>
            <a:r>
              <a:rPr lang="en-US" sz="4000" dirty="0"/>
              <a:t> </a:t>
            </a:r>
            <a:r>
              <a:rPr lang="en-US" sz="4000" dirty="0" err="1"/>
              <a:t>тетиве</a:t>
            </a:r>
            <a:r>
              <a:rPr lang="en-US" sz="4000" dirty="0"/>
              <a:t> </a:t>
            </a:r>
            <a:r>
              <a:rPr lang="en-US" sz="4000" dirty="0" err="1"/>
              <a:t>фиксирају</a:t>
            </a:r>
            <a:r>
              <a:rPr lang="en-US" sz="4000" dirty="0"/>
              <a:t> </a:t>
            </a:r>
            <a:r>
              <a:rPr lang="en-US" sz="4000" dirty="0" err="1"/>
              <a:t>прави</a:t>
            </a:r>
            <a:r>
              <a:rPr lang="en-US" sz="4000" dirty="0"/>
              <a:t> </a:t>
            </a:r>
            <a:r>
              <a:rPr lang="en-US" sz="4000" dirty="0" err="1"/>
              <a:t>трбушни</a:t>
            </a:r>
            <a:r>
              <a:rPr lang="en-US" sz="4000" dirty="0"/>
              <a:t> </a:t>
            </a:r>
            <a:r>
              <a:rPr lang="en-US" sz="4000" dirty="0" err="1"/>
              <a:t>мишић</a:t>
            </a:r>
            <a:r>
              <a:rPr lang="en-US" sz="4000" dirty="0"/>
              <a:t> . </a:t>
            </a:r>
            <a:r>
              <a:rPr lang="en-US" sz="4000" dirty="0" err="1"/>
              <a:t>Задњи</a:t>
            </a:r>
            <a:r>
              <a:rPr lang="en-US" sz="4000" dirty="0"/>
              <a:t> </a:t>
            </a:r>
            <a:r>
              <a:rPr lang="en-US" sz="4000" dirty="0" err="1"/>
              <a:t>део</a:t>
            </a:r>
            <a:r>
              <a:rPr lang="en-US" sz="4000" dirty="0"/>
              <a:t> </a:t>
            </a:r>
            <a:r>
              <a:rPr lang="en-US" sz="4000" dirty="0" err="1"/>
              <a:t>трбушног</a:t>
            </a:r>
            <a:r>
              <a:rPr lang="en-US" sz="4000" dirty="0"/>
              <a:t> </a:t>
            </a:r>
            <a:r>
              <a:rPr lang="en-US" sz="4000" dirty="0" err="1"/>
              <a:t>зида</a:t>
            </a:r>
            <a:r>
              <a:rPr lang="en-US" sz="4000" dirty="0"/>
              <a:t> </a:t>
            </a:r>
            <a:r>
              <a:rPr lang="en-US" sz="4000" dirty="0" err="1"/>
              <a:t>граде</a:t>
            </a:r>
            <a:r>
              <a:rPr lang="en-US" sz="4000" dirty="0"/>
              <a:t> </a:t>
            </a:r>
            <a:r>
              <a:rPr lang="en-US" sz="4000" dirty="0" err="1"/>
              <a:t>мишићи</a:t>
            </a:r>
            <a:r>
              <a:rPr lang="en-US" sz="4000" dirty="0"/>
              <a:t> </a:t>
            </a:r>
            <a:r>
              <a:rPr lang="en-US" sz="4000" dirty="0" err="1"/>
              <a:t>леђа</a:t>
            </a:r>
            <a:r>
              <a:rPr lang="en-US" sz="4000" dirty="0"/>
              <a:t> </a:t>
            </a:r>
            <a:r>
              <a:rPr lang="en-US" sz="4000" dirty="0" err="1"/>
              <a:t>чврсто</a:t>
            </a:r>
            <a:r>
              <a:rPr lang="en-US" sz="4000" dirty="0"/>
              <a:t> </a:t>
            </a:r>
            <a:r>
              <a:rPr lang="en-US" sz="4000" dirty="0" err="1"/>
              <a:t>фиксирани</a:t>
            </a:r>
            <a:r>
              <a:rPr lang="en-US" sz="4000" dirty="0"/>
              <a:t> </a:t>
            </a:r>
            <a:r>
              <a:rPr lang="en-US" sz="4000" dirty="0" err="1"/>
              <a:t>уз</a:t>
            </a:r>
            <a:r>
              <a:rPr lang="en-US" sz="4000" dirty="0"/>
              <a:t> </a:t>
            </a:r>
            <a:r>
              <a:rPr lang="en-US" sz="4000" dirty="0" err="1"/>
              <a:t>кичмени</a:t>
            </a:r>
            <a:r>
              <a:rPr lang="en-US" sz="4000" dirty="0"/>
              <a:t> </a:t>
            </a:r>
            <a:r>
              <a:rPr lang="en-US" sz="4000" dirty="0" err="1"/>
              <a:t>стуб</a:t>
            </a:r>
            <a:r>
              <a:rPr lang="en-US" sz="4000" dirty="0"/>
              <a:t>, </a:t>
            </a:r>
            <a:r>
              <a:rPr lang="en-US" sz="4000" dirty="0" err="1"/>
              <a:t>обавијени</a:t>
            </a:r>
            <a:r>
              <a:rPr lang="en-US" sz="4000" dirty="0"/>
              <a:t> </a:t>
            </a:r>
            <a:r>
              <a:rPr lang="en-US" sz="4000" dirty="0" err="1"/>
              <a:t>лумбодорзалном</a:t>
            </a:r>
            <a:r>
              <a:rPr lang="en-US" sz="4000" dirty="0"/>
              <a:t> </a:t>
            </a:r>
            <a:r>
              <a:rPr lang="en-US" sz="4000" dirty="0" err="1"/>
              <a:t>фасцијом</a:t>
            </a:r>
            <a:r>
              <a:rPr lang="en-US" sz="4000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Инервација</a:t>
            </a:r>
            <a:r>
              <a:rPr lang="sr-Latn-CS" dirty="0"/>
              <a:t>: Plexus lumbalis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b="1" dirty="0"/>
          </a:p>
          <a:p>
            <a:r>
              <a:rPr lang="en-US" dirty="0"/>
              <a:t>L1</a:t>
            </a:r>
            <a:r>
              <a:rPr lang="sr-Cyrl-CS" dirty="0"/>
              <a:t>:</a:t>
            </a:r>
            <a:r>
              <a:rPr lang="en-US" dirty="0"/>
              <a:t> </a:t>
            </a:r>
            <a:r>
              <a:rPr lang="sr-Latn-CS" dirty="0"/>
              <a:t>mm </a:t>
            </a:r>
            <a:r>
              <a:rPr lang="en-US" dirty="0" err="1"/>
              <a:t>obliques</a:t>
            </a:r>
            <a:r>
              <a:rPr lang="en-US" dirty="0"/>
              <a:t> </a:t>
            </a:r>
            <a:r>
              <a:rPr lang="sr-Latn-CS" dirty="0"/>
              <a:t>i</a:t>
            </a:r>
            <a:r>
              <a:rPr lang="en-US" dirty="0" err="1"/>
              <a:t>nt</a:t>
            </a:r>
            <a:r>
              <a:rPr lang="sr-Latn-CS" dirty="0"/>
              <a:t> i</a:t>
            </a:r>
            <a:r>
              <a:rPr lang="en-US" dirty="0"/>
              <a:t> ext, </a:t>
            </a:r>
            <a:r>
              <a:rPr lang="sr-Latn-CS" dirty="0"/>
              <a:t>m.</a:t>
            </a:r>
            <a:r>
              <a:rPr lang="en-US" dirty="0" err="1"/>
              <a:t>transvers</a:t>
            </a:r>
            <a:r>
              <a:rPr lang="sr-Latn-CS" dirty="0"/>
              <a:t>us </a:t>
            </a:r>
            <a:r>
              <a:rPr lang="en-US" dirty="0" err="1"/>
              <a:t>abdomin</a:t>
            </a:r>
            <a:r>
              <a:rPr lang="sr-Latn-CS" dirty="0"/>
              <a:t>is</a:t>
            </a:r>
            <a:endParaRPr lang="en-US" dirty="0"/>
          </a:p>
          <a:p>
            <a:r>
              <a:rPr lang="en-US" dirty="0"/>
              <a:t>L2</a:t>
            </a:r>
            <a:r>
              <a:rPr lang="sr-Latn-CS" dirty="0"/>
              <a:t>:</a:t>
            </a:r>
            <a:r>
              <a:rPr lang="en-US" dirty="0"/>
              <a:t> </a:t>
            </a:r>
            <a:r>
              <a:rPr lang="sr-Latn-CS" dirty="0"/>
              <a:t>m.</a:t>
            </a:r>
            <a:r>
              <a:rPr lang="en-US" dirty="0" err="1"/>
              <a:t>Iliopsoas</a:t>
            </a:r>
            <a:r>
              <a:rPr lang="en-US" dirty="0"/>
              <a:t>, </a:t>
            </a:r>
            <a:r>
              <a:rPr lang="sr-Latn-CS" dirty="0"/>
              <a:t>prednja loža buta</a:t>
            </a:r>
            <a:endParaRPr lang="en-US" dirty="0"/>
          </a:p>
          <a:p>
            <a:r>
              <a:rPr lang="en-US" dirty="0"/>
              <a:t>L3</a:t>
            </a:r>
            <a:r>
              <a:rPr lang="sr-Latn-CS" dirty="0"/>
              <a:t>: m.</a:t>
            </a:r>
            <a:r>
              <a:rPr lang="en-US" dirty="0"/>
              <a:t> </a:t>
            </a:r>
            <a:r>
              <a:rPr lang="sr-Latn-CS" dirty="0"/>
              <a:t>q</a:t>
            </a:r>
            <a:r>
              <a:rPr lang="en-US" dirty="0" err="1"/>
              <a:t>uadriceps</a:t>
            </a:r>
            <a:r>
              <a:rPr lang="en-US" dirty="0"/>
              <a:t>,</a:t>
            </a:r>
            <a:r>
              <a:rPr lang="sr-Latn-CS" dirty="0"/>
              <a:t> m.</a:t>
            </a:r>
            <a:r>
              <a:rPr lang="en-US" dirty="0"/>
              <a:t> </a:t>
            </a:r>
            <a:r>
              <a:rPr lang="en-US" dirty="0" err="1"/>
              <a:t>pectineus</a:t>
            </a:r>
            <a:r>
              <a:rPr lang="en-US" dirty="0"/>
              <a:t>,</a:t>
            </a:r>
            <a:r>
              <a:rPr lang="sr-Latn-CS" dirty="0"/>
              <a:t> m</a:t>
            </a:r>
            <a:r>
              <a:rPr lang="en-US" dirty="0"/>
              <a:t> </a:t>
            </a:r>
            <a:r>
              <a:rPr lang="en-US" dirty="0" err="1"/>
              <a:t>sartorius</a:t>
            </a:r>
            <a:endParaRPr lang="en-US" dirty="0"/>
          </a:p>
          <a:p>
            <a:r>
              <a:rPr lang="en-US" dirty="0"/>
              <a:t>L4</a:t>
            </a:r>
            <a:r>
              <a:rPr lang="sr-Latn-CS" dirty="0"/>
              <a:t>:</a:t>
            </a:r>
            <a:r>
              <a:rPr lang="en-US" dirty="0"/>
              <a:t> </a:t>
            </a:r>
            <a:r>
              <a:rPr lang="sr-Latn-CS" dirty="0"/>
              <a:t>mm a</a:t>
            </a:r>
            <a:r>
              <a:rPr lang="en-US" dirty="0" err="1"/>
              <a:t>dductor</a:t>
            </a:r>
            <a:r>
              <a:rPr lang="en-US" dirty="0"/>
              <a:t> </a:t>
            </a:r>
            <a:r>
              <a:rPr lang="en-US" dirty="0" err="1"/>
              <a:t>longus</a:t>
            </a:r>
            <a:r>
              <a:rPr lang="en-US" dirty="0"/>
              <a:t>, </a:t>
            </a:r>
            <a:r>
              <a:rPr lang="en-US" dirty="0" err="1"/>
              <a:t>brevis</a:t>
            </a:r>
            <a:r>
              <a:rPr lang="en-US" dirty="0"/>
              <a:t>, </a:t>
            </a:r>
            <a:r>
              <a:rPr lang="en-US" dirty="0" err="1"/>
              <a:t>magnus</a:t>
            </a:r>
            <a:r>
              <a:rPr lang="en-US" dirty="0"/>
              <a:t>,</a:t>
            </a:r>
          </a:p>
          <a:p>
            <a:pPr>
              <a:buNone/>
            </a:pPr>
            <a:r>
              <a:rPr lang="sr-Latn-CS" dirty="0"/>
              <a:t>    m.</a:t>
            </a:r>
            <a:r>
              <a:rPr lang="en-US" dirty="0" err="1"/>
              <a:t>gracilis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642918"/>
            <a:ext cx="4451917" cy="548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sr-Cyrl-CS" b="1" dirty="0"/>
              <a:t>Предње бочна група трбушних мишића</a:t>
            </a:r>
            <a:endParaRPr lang="en-US" dirty="0"/>
          </a:p>
          <a:p>
            <a:pPr lvl="0"/>
            <a:r>
              <a:rPr lang="sr-Latn-CS" i="1" u="sng" dirty="0"/>
              <a:t>m. rectus abdominis</a:t>
            </a:r>
            <a:r>
              <a:rPr lang="en-US" i="1" dirty="0"/>
              <a:t>: </a:t>
            </a:r>
            <a:r>
              <a:rPr lang="en-US" dirty="0" err="1"/>
              <a:t>флексија</a:t>
            </a:r>
            <a:r>
              <a:rPr lang="en-US" dirty="0"/>
              <a:t> </a:t>
            </a:r>
            <a:r>
              <a:rPr lang="en-US" dirty="0" err="1"/>
              <a:t>трупа</a:t>
            </a:r>
            <a:r>
              <a:rPr lang="en-US" dirty="0"/>
              <a:t>.</a:t>
            </a:r>
          </a:p>
          <a:p>
            <a:pPr lvl="0"/>
            <a:r>
              <a:rPr lang="en-US" i="1" u="sng" dirty="0"/>
              <a:t>m. </a:t>
            </a:r>
            <a:r>
              <a:rPr lang="en-US" i="1" u="sng" dirty="0" err="1"/>
              <a:t>obliquus</a:t>
            </a:r>
            <a:r>
              <a:rPr lang="en-US" i="1" u="sng" dirty="0"/>
              <a:t> </a:t>
            </a:r>
            <a:r>
              <a:rPr lang="en-US" i="1" u="sng" dirty="0" err="1"/>
              <a:t>abdominis</a:t>
            </a:r>
            <a:r>
              <a:rPr lang="en-US" i="1" u="sng" dirty="0"/>
              <a:t> </a:t>
            </a:r>
            <a:r>
              <a:rPr lang="en-US" i="1" u="sng" dirty="0" err="1"/>
              <a:t>externus</a:t>
            </a:r>
            <a:r>
              <a:rPr lang="en-US" i="1" u="sng" dirty="0"/>
              <a:t> et </a:t>
            </a:r>
            <a:r>
              <a:rPr lang="en-US" i="1" u="sng" dirty="0" err="1"/>
              <a:t>internus</a:t>
            </a:r>
            <a:r>
              <a:rPr lang="en-US" dirty="0"/>
              <a:t>:</a:t>
            </a:r>
            <a:r>
              <a:rPr lang="en-US" i="1" dirty="0"/>
              <a:t> </a:t>
            </a:r>
            <a:r>
              <a:rPr lang="en-US" dirty="0" err="1"/>
              <a:t>флексија</a:t>
            </a:r>
            <a:r>
              <a:rPr lang="en-US" dirty="0"/>
              <a:t>, </a:t>
            </a:r>
            <a:r>
              <a:rPr lang="en-US" dirty="0" err="1"/>
              <a:t>латерофлексија</a:t>
            </a:r>
            <a:r>
              <a:rPr lang="en-US" dirty="0"/>
              <a:t> и </a:t>
            </a:r>
            <a:r>
              <a:rPr lang="en-US" dirty="0" err="1"/>
              <a:t>ротација</a:t>
            </a:r>
            <a:r>
              <a:rPr lang="en-US" dirty="0"/>
              <a:t> </a:t>
            </a:r>
            <a:r>
              <a:rPr lang="en-US" dirty="0" err="1"/>
              <a:t>трупа</a:t>
            </a:r>
            <a:r>
              <a:rPr lang="en-US" dirty="0"/>
              <a:t>.</a:t>
            </a:r>
          </a:p>
          <a:p>
            <a:pPr lvl="0"/>
            <a:r>
              <a:rPr lang="en-US" i="1" u="sng" dirty="0"/>
              <a:t>m. </a:t>
            </a:r>
            <a:r>
              <a:rPr lang="en-US" i="1" u="sng" dirty="0" err="1"/>
              <a:t>pyramidalis</a:t>
            </a:r>
            <a:r>
              <a:rPr lang="en-US" dirty="0"/>
              <a:t>: </a:t>
            </a:r>
            <a:r>
              <a:rPr lang="en-US" dirty="0" err="1"/>
              <a:t>затеже</a:t>
            </a:r>
            <a:r>
              <a:rPr lang="en-US" dirty="0"/>
              <a:t> </a:t>
            </a:r>
            <a:r>
              <a:rPr lang="en-US" dirty="0" err="1"/>
              <a:t>белу</a:t>
            </a:r>
            <a:r>
              <a:rPr lang="en-US" dirty="0"/>
              <a:t> </a:t>
            </a:r>
            <a:r>
              <a:rPr lang="en-US" dirty="0" err="1"/>
              <a:t>линију</a:t>
            </a:r>
            <a:r>
              <a:rPr lang="en-US" dirty="0"/>
              <a:t> </a:t>
            </a:r>
            <a:r>
              <a:rPr lang="en-US" dirty="0" err="1"/>
              <a:t>трбуха</a:t>
            </a:r>
            <a:r>
              <a:rPr lang="en-US" dirty="0"/>
              <a:t>.</a:t>
            </a:r>
          </a:p>
          <a:p>
            <a:pPr lvl="0"/>
            <a:r>
              <a:rPr lang="en-US" i="1" u="sng" dirty="0"/>
              <a:t>m</a:t>
            </a:r>
            <a:r>
              <a:rPr lang="sr-Latn-CS" u="sng" dirty="0"/>
              <a:t>. </a:t>
            </a:r>
            <a:r>
              <a:rPr lang="sr-Latn-CS" i="1" u="sng" dirty="0"/>
              <a:t>transversus abdominis</a:t>
            </a:r>
            <a:r>
              <a:rPr lang="sr-Latn-CS" dirty="0"/>
              <a:t>: </a:t>
            </a:r>
            <a:r>
              <a:rPr lang="en-US" dirty="0" err="1"/>
              <a:t>компресија</a:t>
            </a:r>
            <a:r>
              <a:rPr lang="en-US" dirty="0"/>
              <a:t> </a:t>
            </a:r>
            <a:r>
              <a:rPr lang="en-US" dirty="0" err="1"/>
              <a:t>абдоминалног</a:t>
            </a:r>
            <a:r>
              <a:rPr lang="en-US" dirty="0"/>
              <a:t> </a:t>
            </a:r>
            <a:r>
              <a:rPr lang="en-US" dirty="0" err="1"/>
              <a:t>садржаја</a:t>
            </a:r>
            <a:r>
              <a:rPr lang="en-US" dirty="0"/>
              <a:t> </a:t>
            </a:r>
            <a:r>
              <a:rPr lang="sr-Cyrl-CS" dirty="0"/>
              <a:t>,</a:t>
            </a:r>
            <a:r>
              <a:rPr lang="en-US" dirty="0" err="1"/>
              <a:t>стабилизација</a:t>
            </a:r>
            <a:r>
              <a:rPr lang="en-US" dirty="0"/>
              <a:t> </a:t>
            </a:r>
            <a:r>
              <a:rPr lang="en-US" dirty="0" err="1"/>
              <a:t>лумбалног</a:t>
            </a:r>
            <a:r>
              <a:rPr lang="en-US" dirty="0"/>
              <a:t> </a:t>
            </a:r>
            <a:r>
              <a:rPr lang="en-US" dirty="0" err="1"/>
              <a:t>дела</a:t>
            </a:r>
            <a:r>
              <a:rPr lang="en-US" dirty="0"/>
              <a:t> </a:t>
            </a:r>
            <a:r>
              <a:rPr lang="en-US" dirty="0" err="1"/>
              <a:t>кичменог</a:t>
            </a:r>
            <a:r>
              <a:rPr lang="en-US" dirty="0"/>
              <a:t> </a:t>
            </a:r>
            <a:r>
              <a:rPr lang="en-US" dirty="0" err="1"/>
              <a:t>стуба</a:t>
            </a:r>
            <a:r>
              <a:rPr lang="en-US" dirty="0"/>
              <a:t>).</a:t>
            </a:r>
          </a:p>
          <a:p>
            <a:pPr>
              <a:buNone/>
            </a:pPr>
            <a:r>
              <a:rPr lang="sr-Cyrl-CS" b="1" dirty="0"/>
              <a:t>Задња група трбушних мишића</a:t>
            </a:r>
            <a:endParaRPr lang="en-US" dirty="0"/>
          </a:p>
          <a:p>
            <a:pPr lvl="0"/>
            <a:r>
              <a:rPr lang="en-US" i="1" u="sng" dirty="0"/>
              <a:t>m. </a:t>
            </a:r>
            <a:r>
              <a:rPr lang="en-US" i="1" u="sng" dirty="0" err="1"/>
              <a:t>quadratus</a:t>
            </a:r>
            <a:r>
              <a:rPr lang="en-US" i="1" u="sng" dirty="0"/>
              <a:t> </a:t>
            </a:r>
            <a:r>
              <a:rPr lang="en-US" i="1" u="sng" dirty="0" err="1"/>
              <a:t>lumborum</a:t>
            </a:r>
            <a:r>
              <a:rPr lang="en-US" i="1" dirty="0"/>
              <a:t>: </a:t>
            </a:r>
            <a:r>
              <a:rPr lang="en-US" dirty="0" err="1"/>
              <a:t>латерофлексија</a:t>
            </a:r>
            <a:r>
              <a:rPr lang="en-US" dirty="0"/>
              <a:t>, </a:t>
            </a:r>
            <a:r>
              <a:rPr lang="en-US" dirty="0" err="1"/>
              <a:t>екстензија</a:t>
            </a:r>
            <a:r>
              <a:rPr lang="en-US" dirty="0"/>
              <a:t> и </a:t>
            </a:r>
            <a:r>
              <a:rPr lang="en-US" dirty="0" err="1"/>
              <a:t>ротација</a:t>
            </a:r>
            <a:r>
              <a:rPr lang="en-US" dirty="0"/>
              <a:t> </a:t>
            </a:r>
            <a:r>
              <a:rPr lang="en-US" dirty="0" err="1"/>
              <a:t>трупа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Масажа трбуха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трбушног</a:t>
            </a:r>
            <a:r>
              <a:rPr lang="en-US" dirty="0"/>
              <a:t> </a:t>
            </a:r>
            <a:r>
              <a:rPr lang="en-US" dirty="0" err="1"/>
              <a:t>зида</a:t>
            </a:r>
            <a:r>
              <a:rPr lang="en-US" dirty="0"/>
              <a:t>, </a:t>
            </a:r>
            <a:r>
              <a:rPr lang="en-US" dirty="0" err="1"/>
              <a:t>трбушне</a:t>
            </a:r>
            <a:r>
              <a:rPr lang="en-US" dirty="0"/>
              <a:t> </a:t>
            </a:r>
            <a:r>
              <a:rPr lang="en-US" dirty="0" err="1"/>
              <a:t>дупље</a:t>
            </a:r>
            <a:r>
              <a:rPr lang="en-US" dirty="0"/>
              <a:t> и </a:t>
            </a:r>
            <a:r>
              <a:rPr lang="en-US" dirty="0" err="1"/>
              <a:t>нервног</a:t>
            </a:r>
            <a:r>
              <a:rPr lang="en-US" dirty="0"/>
              <a:t> </a:t>
            </a:r>
            <a:r>
              <a:rPr lang="en-US" dirty="0" err="1"/>
              <a:t>сплета</a:t>
            </a:r>
            <a:r>
              <a:rPr lang="en-US" dirty="0"/>
              <a:t> у </a:t>
            </a:r>
            <a:r>
              <a:rPr lang="en-US" dirty="0" err="1"/>
              <a:t>пределу</a:t>
            </a:r>
            <a:r>
              <a:rPr lang="en-US" dirty="0"/>
              <a:t> </a:t>
            </a:r>
            <a:r>
              <a:rPr lang="en-US" dirty="0" err="1"/>
              <a:t>трбуха</a:t>
            </a:r>
            <a:r>
              <a:rPr lang="en-US" dirty="0"/>
              <a:t>. </a:t>
            </a:r>
            <a:endParaRPr lang="sr-Latn-CS" dirty="0"/>
          </a:p>
          <a:p>
            <a:r>
              <a:rPr lang="en-US" dirty="0"/>
              <a:t>У </a:t>
            </a:r>
            <a:r>
              <a:rPr lang="en-US" dirty="0" err="1"/>
              <a:t>средњем</a:t>
            </a:r>
            <a:r>
              <a:rPr lang="en-US" dirty="0"/>
              <a:t> </a:t>
            </a:r>
            <a:r>
              <a:rPr lang="en-US" dirty="0" err="1"/>
              <a:t>делу</a:t>
            </a:r>
            <a:r>
              <a:rPr lang="en-US" dirty="0"/>
              <a:t> </a:t>
            </a:r>
            <a:r>
              <a:rPr lang="en-US" dirty="0" err="1"/>
              <a:t>трбуха</a:t>
            </a:r>
            <a:r>
              <a:rPr lang="en-US" dirty="0"/>
              <a:t> </a:t>
            </a:r>
            <a:r>
              <a:rPr lang="en-US" dirty="0" err="1"/>
              <a:t>налази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sr-Latn-CS" dirty="0">
                <a:solidFill>
                  <a:srgbClr val="FF0000"/>
                </a:solidFill>
              </a:rPr>
              <a:t>pl solaris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Latn-CS" dirty="0"/>
              <a:t>-</a:t>
            </a:r>
            <a:r>
              <a:rPr lang="en-US" dirty="0" err="1"/>
              <a:t>група</a:t>
            </a:r>
            <a:r>
              <a:rPr lang="en-US" dirty="0"/>
              <a:t> </a:t>
            </a:r>
            <a:r>
              <a:rPr lang="en-US" dirty="0" err="1"/>
              <a:t>великих</a:t>
            </a:r>
            <a:r>
              <a:rPr lang="en-US" dirty="0"/>
              <a:t> </a:t>
            </a:r>
            <a:r>
              <a:rPr lang="en-US" dirty="0" err="1"/>
              <a:t>ганглија</a:t>
            </a:r>
            <a:r>
              <a:rPr lang="en-US" dirty="0"/>
              <a:t>,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међусобно</a:t>
            </a:r>
            <a:r>
              <a:rPr lang="en-US" dirty="0"/>
              <a:t> </a:t>
            </a:r>
            <a:r>
              <a:rPr lang="en-US" dirty="0" err="1"/>
              <a:t>повезане</a:t>
            </a:r>
            <a:r>
              <a:rPr lang="en-US" dirty="0"/>
              <a:t> </a:t>
            </a:r>
            <a:r>
              <a:rPr lang="en-US" dirty="0" err="1"/>
              <a:t>нервним</a:t>
            </a:r>
            <a:r>
              <a:rPr lang="en-US" dirty="0"/>
              <a:t> </a:t>
            </a:r>
            <a:r>
              <a:rPr lang="en-US" dirty="0" err="1"/>
              <a:t>влакнима</a:t>
            </a:r>
            <a:r>
              <a:rPr lang="en-US" dirty="0"/>
              <a:t>. </a:t>
            </a:r>
            <a:r>
              <a:rPr lang="x-none" dirty="0"/>
              <a:t>И</a:t>
            </a:r>
            <a:r>
              <a:rPr lang="en-US" dirty="0"/>
              <a:t>з </a:t>
            </a:r>
            <a:r>
              <a:rPr lang="x-none" dirty="0"/>
              <a:t>ње</a:t>
            </a:r>
            <a:r>
              <a:rPr lang="en-US" dirty="0" err="1"/>
              <a:t>га</a:t>
            </a:r>
            <a:r>
              <a:rPr lang="en-US" dirty="0"/>
              <a:t> </a:t>
            </a:r>
            <a:r>
              <a:rPr lang="en-US" dirty="0" err="1"/>
              <a:t>полазе</a:t>
            </a:r>
            <a:r>
              <a:rPr lang="en-US" dirty="0"/>
              <a:t> </a:t>
            </a:r>
            <a:r>
              <a:rPr lang="en-US" dirty="0" err="1"/>
              <a:t>бројна</a:t>
            </a:r>
            <a:r>
              <a:rPr lang="en-US" dirty="0"/>
              <a:t> </a:t>
            </a:r>
            <a:r>
              <a:rPr lang="en-US" dirty="0" err="1"/>
              <a:t>нервна</a:t>
            </a:r>
            <a:r>
              <a:rPr lang="en-US" dirty="0"/>
              <a:t> </a:t>
            </a:r>
            <a:r>
              <a:rPr lang="en-US" dirty="0" err="1"/>
              <a:t>влакна</a:t>
            </a:r>
            <a:r>
              <a:rPr lang="en-US" dirty="0"/>
              <a:t> 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повезују</a:t>
            </a:r>
            <a:r>
              <a:rPr lang="en-US" dirty="0"/>
              <a:t> </a:t>
            </a:r>
            <a:r>
              <a:rPr lang="en-US" dirty="0" err="1"/>
              <a:t>скоро</a:t>
            </a:r>
            <a:r>
              <a:rPr lang="en-US" dirty="0"/>
              <a:t>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унутрашње</a:t>
            </a:r>
            <a:r>
              <a:rPr lang="en-US" dirty="0"/>
              <a:t> </a:t>
            </a:r>
            <a:r>
              <a:rPr lang="en-US" dirty="0" err="1"/>
              <a:t>органе</a:t>
            </a:r>
            <a:r>
              <a:rPr lang="en-US" dirty="0"/>
              <a:t> </a:t>
            </a:r>
            <a:r>
              <a:rPr lang="en-US" dirty="0" err="1"/>
              <a:t>трбушне</a:t>
            </a:r>
            <a:r>
              <a:rPr lang="en-US" dirty="0"/>
              <a:t> </a:t>
            </a:r>
            <a:r>
              <a:rPr lang="en-US" dirty="0" err="1"/>
              <a:t>дупље</a:t>
            </a:r>
            <a:r>
              <a:rPr lang="en-US" dirty="0"/>
              <a:t>. </a:t>
            </a:r>
            <a:r>
              <a:rPr lang="en-US" dirty="0" err="1"/>
              <a:t>Масажа</a:t>
            </a:r>
            <a:r>
              <a:rPr lang="en-US" dirty="0"/>
              <a:t> </a:t>
            </a:r>
            <a:r>
              <a:rPr lang="en-US" dirty="0" err="1"/>
              <a:t>органа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налазе</a:t>
            </a:r>
            <a:r>
              <a:rPr lang="en-US" dirty="0"/>
              <a:t> у </a:t>
            </a:r>
            <a:r>
              <a:rPr lang="en-US" dirty="0" err="1"/>
              <a:t>трбушној</a:t>
            </a:r>
            <a:r>
              <a:rPr lang="en-US" dirty="0"/>
              <a:t> </a:t>
            </a:r>
            <a:r>
              <a:rPr lang="en-US" dirty="0" err="1"/>
              <a:t>дупљи</a:t>
            </a:r>
            <a:r>
              <a:rPr lang="en-US" dirty="0"/>
              <a:t> и </a:t>
            </a:r>
            <a:r>
              <a:rPr lang="en-US" dirty="0" err="1"/>
              <a:t>масажа</a:t>
            </a:r>
            <a:r>
              <a:rPr lang="en-US" dirty="0"/>
              <a:t> </a:t>
            </a:r>
            <a:r>
              <a:rPr lang="en-US" dirty="0" err="1"/>
              <a:t>нервног</a:t>
            </a:r>
            <a:r>
              <a:rPr lang="en-US" dirty="0"/>
              <a:t> </a:t>
            </a:r>
            <a:r>
              <a:rPr lang="en-US" dirty="0" err="1"/>
              <a:t>сплета</a:t>
            </a:r>
            <a:r>
              <a:rPr lang="en-US" dirty="0"/>
              <a:t> </a:t>
            </a:r>
            <a:r>
              <a:rPr lang="en-US" dirty="0" err="1"/>
              <a:t>спада</a:t>
            </a:r>
            <a:r>
              <a:rPr lang="en-US" dirty="0"/>
              <a:t> у </a:t>
            </a:r>
            <a:r>
              <a:rPr lang="en-US" dirty="0" err="1"/>
              <a:t>домен</a:t>
            </a:r>
            <a:r>
              <a:rPr lang="en-US" dirty="0"/>
              <a:t> </a:t>
            </a:r>
            <a:r>
              <a:rPr lang="x-none" dirty="0"/>
              <a:t>рада </a:t>
            </a:r>
            <a:r>
              <a:rPr lang="en-US" dirty="0" err="1"/>
              <a:t>лекара</a:t>
            </a:r>
            <a:r>
              <a:rPr lang="en-US" dirty="0"/>
              <a:t>. </a:t>
            </a:r>
          </a:p>
          <a:p>
            <a:r>
              <a:rPr lang="sr-Cyrl-CS" dirty="0"/>
              <a:t>Пацијент се налази у лежећем супинираном положају. Испод колена се поставља ваљкасто јастуче.Флексија у коленима и куковима исправља  ЛЛ и опушта трбушну мускулатуру. Руке су поред тела, а масер стоји са десне стране пацијента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ttp://365daysofselfcare.com/wp-content/uploads/2012/05/ab-massag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571612"/>
            <a:ext cx="4314325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хватове</a:t>
            </a:r>
            <a:r>
              <a:rPr lang="en-US" dirty="0"/>
              <a:t> у </a:t>
            </a:r>
            <a:r>
              <a:rPr lang="en-US" dirty="0" err="1"/>
              <a:t>пределу</a:t>
            </a:r>
            <a:r>
              <a:rPr lang="en-US" dirty="0"/>
              <a:t> </a:t>
            </a:r>
            <a:r>
              <a:rPr lang="en-US" dirty="0" err="1"/>
              <a:t>трбуха</a:t>
            </a:r>
            <a:r>
              <a:rPr lang="en-US" dirty="0"/>
              <a:t> </a:t>
            </a:r>
            <a:r>
              <a:rPr lang="en-US" dirty="0" err="1"/>
              <a:t>утводимо</a:t>
            </a:r>
            <a:r>
              <a:rPr lang="en-US" dirty="0"/>
              <a:t> у  </a:t>
            </a:r>
            <a:r>
              <a:rPr lang="en-US" dirty="0" err="1"/>
              <a:t>смер</a:t>
            </a:r>
            <a:r>
              <a:rPr lang="sr-Cyrl-CS" dirty="0"/>
              <a:t>у казаљке,</a:t>
            </a:r>
            <a:r>
              <a:rPr lang="en-US" dirty="0"/>
              <a:t> </a:t>
            </a:r>
            <a:r>
              <a:rPr lang="en-US" dirty="0" err="1"/>
              <a:t>пратећ</a:t>
            </a:r>
            <a:r>
              <a:rPr lang="x-none" dirty="0"/>
              <a:t>и </a:t>
            </a:r>
            <a:r>
              <a:rPr lang="en-US" dirty="0" err="1"/>
              <a:t>цревну</a:t>
            </a:r>
            <a:r>
              <a:rPr lang="en-US" dirty="0"/>
              <a:t> </a:t>
            </a:r>
            <a:r>
              <a:rPr lang="en-US" dirty="0" err="1"/>
              <a:t>перисталтику</a:t>
            </a:r>
            <a:r>
              <a:rPr lang="en-US" dirty="0"/>
              <a:t>.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врше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агресивни</a:t>
            </a:r>
            <a:r>
              <a:rPr lang="en-US" dirty="0"/>
              <a:t> </a:t>
            </a:r>
            <a:r>
              <a:rPr lang="en-US" dirty="0" err="1"/>
              <a:t>масажни</a:t>
            </a:r>
            <a:r>
              <a:rPr lang="en-US" dirty="0"/>
              <a:t> </a:t>
            </a:r>
            <a:r>
              <a:rPr lang="en-US" dirty="0" err="1"/>
              <a:t>хватови</a:t>
            </a:r>
            <a:r>
              <a:rPr lang="en-US" dirty="0"/>
              <a:t>.</a:t>
            </a:r>
          </a:p>
          <a:p>
            <a:r>
              <a:rPr lang="sr-Cyrl-CS" dirty="0"/>
              <a:t>П</a:t>
            </a:r>
            <a:r>
              <a:rPr lang="en-US" dirty="0" err="1"/>
              <a:t>очињемо</a:t>
            </a:r>
            <a:r>
              <a:rPr lang="en-US" dirty="0"/>
              <a:t> </a:t>
            </a:r>
            <a:r>
              <a:rPr lang="en-US" dirty="0" err="1"/>
              <a:t>глађењем</a:t>
            </a:r>
            <a:r>
              <a:rPr lang="en-US" dirty="0"/>
              <a:t> </a:t>
            </a:r>
            <a:r>
              <a:rPr lang="en-US" dirty="0" err="1"/>
              <a:t>целом</a:t>
            </a:r>
            <a:r>
              <a:rPr lang="en-US" dirty="0"/>
              <a:t> </a:t>
            </a:r>
            <a:r>
              <a:rPr lang="en-US" dirty="0" err="1"/>
              <a:t>шаком</a:t>
            </a:r>
            <a:r>
              <a:rPr lang="en-US" dirty="0"/>
              <a:t>, </a:t>
            </a:r>
            <a:r>
              <a:rPr lang="en-US" dirty="0" err="1"/>
              <a:t>једноручно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оберучно</a:t>
            </a:r>
            <a:r>
              <a:rPr lang="en-US" dirty="0"/>
              <a:t>, у </a:t>
            </a:r>
            <a:r>
              <a:rPr lang="en-US" dirty="0" err="1"/>
              <a:t>смеру</a:t>
            </a:r>
            <a:r>
              <a:rPr lang="en-US" dirty="0"/>
              <a:t> </a:t>
            </a:r>
            <a:r>
              <a:rPr lang="en-US" dirty="0" err="1"/>
              <a:t>казаљке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сату</a:t>
            </a:r>
            <a:r>
              <a:rPr lang="en-US" dirty="0"/>
              <a:t>. </a:t>
            </a:r>
            <a:r>
              <a:rPr lang="en-US" dirty="0" err="1"/>
              <a:t>Глађење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трбуху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спроводити</a:t>
            </a:r>
            <a:r>
              <a:rPr lang="en-US" dirty="0"/>
              <a:t> и </a:t>
            </a:r>
            <a:r>
              <a:rPr lang="en-US" dirty="0" err="1"/>
              <a:t>специфичним</a:t>
            </a:r>
            <a:r>
              <a:rPr lang="en-US" dirty="0"/>
              <a:t> </a:t>
            </a:r>
            <a:r>
              <a:rPr lang="en-US" dirty="0" err="1"/>
              <a:t>хватом</a:t>
            </a:r>
            <a:r>
              <a:rPr lang="en-US" dirty="0"/>
              <a:t>, </a:t>
            </a:r>
            <a:r>
              <a:rPr lang="en-US" dirty="0" err="1"/>
              <a:t>названим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„</a:t>
            </a:r>
            <a:r>
              <a:rPr lang="en-US" dirty="0" err="1">
                <a:solidFill>
                  <a:srgbClr val="FF0000"/>
                </a:solidFill>
              </a:rPr>
              <a:t>ластино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перо</a:t>
            </a:r>
            <a:r>
              <a:rPr lang="en-US" dirty="0">
                <a:solidFill>
                  <a:srgbClr val="FF0000"/>
                </a:solidFill>
              </a:rPr>
              <a:t>“ </a:t>
            </a:r>
            <a:r>
              <a:rPr lang="en-US" dirty="0" err="1">
                <a:solidFill>
                  <a:srgbClr val="FF0000"/>
                </a:solidFill>
              </a:rPr>
              <a:t>или</a:t>
            </a:r>
            <a:r>
              <a:rPr lang="en-US" dirty="0">
                <a:solidFill>
                  <a:srgbClr val="FF0000"/>
                </a:solidFill>
              </a:rPr>
              <a:t> „</a:t>
            </a:r>
            <a:r>
              <a:rPr lang="en-US" dirty="0" err="1">
                <a:solidFill>
                  <a:srgbClr val="FF0000"/>
                </a:solidFill>
              </a:rPr>
              <a:t>ластин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реп</a:t>
            </a:r>
            <a:r>
              <a:rPr lang="en-US" dirty="0">
                <a:solidFill>
                  <a:srgbClr val="FF0000"/>
                </a:solidFill>
              </a:rPr>
              <a:t>“, </a:t>
            </a:r>
            <a:r>
              <a:rPr lang="en-US" dirty="0" smtClean="0"/>
              <a:t> </a:t>
            </a:r>
            <a:r>
              <a:rPr lang="en-US" dirty="0" err="1" smtClean="0"/>
              <a:t>циркумдукциј</a:t>
            </a:r>
            <a:r>
              <a:rPr lang="sr-Cyrl-CS" dirty="0" smtClean="0"/>
              <a:t>а</a:t>
            </a:r>
            <a:r>
              <a:rPr lang="en-US" dirty="0" smtClean="0"/>
              <a:t> </a:t>
            </a:r>
            <a:r>
              <a:rPr lang="en-US" dirty="0"/>
              <a:t>у </a:t>
            </a:r>
            <a:r>
              <a:rPr lang="en-US" dirty="0" err="1"/>
              <a:t>ручном</a:t>
            </a:r>
            <a:r>
              <a:rPr lang="en-US" dirty="0"/>
              <a:t> </a:t>
            </a:r>
            <a:r>
              <a:rPr lang="en-US" dirty="0" err="1"/>
              <a:t>зглобу</a:t>
            </a:r>
            <a:r>
              <a:rPr lang="en-US" dirty="0"/>
              <a:t> и </a:t>
            </a:r>
            <a:r>
              <a:rPr lang="en-US" dirty="0" err="1" smtClean="0"/>
              <a:t>промен</a:t>
            </a:r>
            <a:r>
              <a:rPr lang="sr-Cyrl-CS" smtClean="0"/>
              <a:t>а</a:t>
            </a:r>
            <a:r>
              <a:rPr lang="en-US" smtClean="0"/>
              <a:t> </a:t>
            </a:r>
            <a:r>
              <a:rPr lang="en-US" dirty="0" err="1"/>
              <a:t>површине</a:t>
            </a:r>
            <a:r>
              <a:rPr lang="en-US" dirty="0"/>
              <a:t> </a:t>
            </a:r>
            <a:r>
              <a:rPr lang="en-US" dirty="0" err="1"/>
              <a:t>длана</a:t>
            </a:r>
            <a:r>
              <a:rPr lang="en-US" dirty="0"/>
              <a:t> 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у </a:t>
            </a:r>
            <a:r>
              <a:rPr lang="en-US" dirty="0" err="1"/>
              <a:t>контакту</a:t>
            </a:r>
            <a:r>
              <a:rPr lang="en-US" dirty="0"/>
              <a:t> с </a:t>
            </a:r>
            <a:r>
              <a:rPr lang="en-US" dirty="0" err="1"/>
              <a:t>кожом</a:t>
            </a:r>
            <a:r>
              <a:rPr lang="en-US" dirty="0"/>
              <a:t> </a:t>
            </a:r>
            <a:r>
              <a:rPr lang="en-US" dirty="0" err="1"/>
              <a:t>пацијента</a:t>
            </a:r>
            <a:r>
              <a:rPr lang="en-US" dirty="0"/>
              <a:t>.</a:t>
            </a:r>
            <a:endParaRPr lang="sr-Cyrl-CS" dirty="0"/>
          </a:p>
          <a:p>
            <a:r>
              <a:rPr lang="en-US" dirty="0"/>
              <a:t> </a:t>
            </a:r>
            <a:r>
              <a:rPr lang="en-US" dirty="0" err="1"/>
              <a:t>Трљање</a:t>
            </a:r>
            <a:r>
              <a:rPr lang="en-US" dirty="0"/>
              <a:t> у </a:t>
            </a:r>
            <a:r>
              <a:rPr lang="en-US" dirty="0" err="1"/>
              <a:t>смеру</a:t>
            </a:r>
            <a:r>
              <a:rPr lang="en-US" dirty="0"/>
              <a:t> </a:t>
            </a:r>
            <a:r>
              <a:rPr lang="en-US" dirty="0" err="1"/>
              <a:t>цревне</a:t>
            </a:r>
            <a:r>
              <a:rPr lang="en-US" dirty="0"/>
              <a:t> </a:t>
            </a:r>
            <a:r>
              <a:rPr lang="en-US" dirty="0" err="1"/>
              <a:t>перисталтике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изводити</a:t>
            </a:r>
            <a:r>
              <a:rPr lang="en-US" dirty="0"/>
              <a:t> </a:t>
            </a:r>
            <a:r>
              <a:rPr lang="en-US" dirty="0" err="1"/>
              <a:t>улнарном</a:t>
            </a:r>
            <a:r>
              <a:rPr lang="en-US" dirty="0"/>
              <a:t> </a:t>
            </a:r>
            <a:r>
              <a:rPr lang="en-US" dirty="0" err="1"/>
              <a:t>страном</a:t>
            </a:r>
            <a:r>
              <a:rPr lang="en-US" dirty="0"/>
              <a:t> </a:t>
            </a:r>
            <a:r>
              <a:rPr lang="en-US" dirty="0" err="1"/>
              <a:t>шаке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(„</a:t>
            </a:r>
            <a:r>
              <a:rPr lang="en-US" dirty="0" err="1">
                <a:solidFill>
                  <a:srgbClr val="FF0000"/>
                </a:solidFill>
              </a:rPr>
              <a:t>шестар</a:t>
            </a:r>
            <a:r>
              <a:rPr lang="en-US" dirty="0">
                <a:solidFill>
                  <a:srgbClr val="FF0000"/>
                </a:solidFill>
              </a:rPr>
              <a:t>“), </a:t>
            </a:r>
            <a:r>
              <a:rPr lang="en-US" dirty="0"/>
              <a:t>а </a:t>
            </a:r>
            <a:r>
              <a:rPr lang="en-US" dirty="0" err="1"/>
              <a:t>јагодицама</a:t>
            </a:r>
            <a:r>
              <a:rPr lang="en-US" dirty="0"/>
              <a:t> </a:t>
            </a:r>
            <a:r>
              <a:rPr lang="en-US" dirty="0" err="1"/>
              <a:t>прстију</a:t>
            </a:r>
            <a:r>
              <a:rPr lang="en-US" dirty="0"/>
              <a:t> </a:t>
            </a:r>
            <a:r>
              <a:rPr lang="en-US" dirty="0" err="1"/>
              <a:t>изводи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кружно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цик-цак</a:t>
            </a:r>
            <a:r>
              <a:rPr lang="en-US" dirty="0"/>
              <a:t> </a:t>
            </a:r>
            <a:r>
              <a:rPr lang="en-US" dirty="0" err="1"/>
              <a:t>трљање</a:t>
            </a:r>
            <a:r>
              <a:rPr lang="en-US" dirty="0"/>
              <a:t>. </a:t>
            </a:r>
            <a:endParaRPr lang="sr-Cyrl-CS" dirty="0"/>
          </a:p>
          <a:p>
            <a:r>
              <a:rPr lang="en-US" dirty="0" err="1"/>
              <a:t>Гњечење</a:t>
            </a:r>
            <a:r>
              <a:rPr lang="en-US" dirty="0"/>
              <a:t> </a:t>
            </a:r>
            <a:r>
              <a:rPr lang="en-US" dirty="0" err="1"/>
              <a:t>можемо</a:t>
            </a:r>
            <a:r>
              <a:rPr lang="en-US" dirty="0"/>
              <a:t> </a:t>
            </a:r>
            <a:r>
              <a:rPr lang="en-US" dirty="0" err="1"/>
              <a:t>изводити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бочним</a:t>
            </a:r>
            <a:r>
              <a:rPr lang="en-US" dirty="0"/>
              <a:t> </a:t>
            </a:r>
            <a:r>
              <a:rPr lang="en-US" dirty="0" err="1"/>
              <a:t>странама</a:t>
            </a:r>
            <a:r>
              <a:rPr lang="en-US" dirty="0"/>
              <a:t> </a:t>
            </a:r>
            <a:r>
              <a:rPr lang="en-US" dirty="0" err="1"/>
              <a:t>трбуха</a:t>
            </a:r>
            <a:r>
              <a:rPr lang="en-US" dirty="0"/>
              <a:t>, </a:t>
            </a:r>
            <a:r>
              <a:rPr lang="en-US" dirty="0" err="1"/>
              <a:t>али</a:t>
            </a:r>
            <a:r>
              <a:rPr lang="en-US" dirty="0"/>
              <a:t> и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централном</a:t>
            </a:r>
            <a:r>
              <a:rPr lang="en-US" dirty="0"/>
              <a:t> </a:t>
            </a:r>
            <a:r>
              <a:rPr lang="en-US" dirty="0" err="1"/>
              <a:t>делу</a:t>
            </a:r>
            <a:r>
              <a:rPr lang="en-US" dirty="0"/>
              <a:t>, </a:t>
            </a:r>
            <a:r>
              <a:rPr lang="en-US" dirty="0" err="1"/>
              <a:t>порпечно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полукружно</a:t>
            </a:r>
            <a:r>
              <a:rPr lang="en-US" dirty="0"/>
              <a:t>.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трбуху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и</a:t>
            </a:r>
            <a:r>
              <a:rPr lang="sr-Cyrl-CS" dirty="0"/>
              <a:t>з</a:t>
            </a:r>
            <a:r>
              <a:rPr lang="en-US" dirty="0" err="1"/>
              <a:t>вести</a:t>
            </a:r>
            <a:r>
              <a:rPr lang="en-US" dirty="0"/>
              <a:t> и </a:t>
            </a:r>
            <a:r>
              <a:rPr lang="en-US" dirty="0" err="1"/>
              <a:t>специфичан</a:t>
            </a:r>
            <a:r>
              <a:rPr lang="en-US" dirty="0"/>
              <a:t> </a:t>
            </a:r>
            <a:r>
              <a:rPr lang="en-US" dirty="0" err="1"/>
              <a:t>начин</a:t>
            </a:r>
            <a:r>
              <a:rPr lang="en-US" dirty="0"/>
              <a:t> </a:t>
            </a:r>
            <a:r>
              <a:rPr lang="en-US" dirty="0" err="1"/>
              <a:t>гњечења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</a:rPr>
              <a:t>гњечење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навлачењем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/>
              <a:t>при</a:t>
            </a:r>
            <a:r>
              <a:rPr lang="en-US" dirty="0"/>
              <a:t> </a:t>
            </a:r>
            <a:r>
              <a:rPr lang="en-US" dirty="0" err="1"/>
              <a:t>којем</a:t>
            </a:r>
            <a:r>
              <a:rPr lang="en-US" dirty="0"/>
              <a:t> </a:t>
            </a:r>
            <a:r>
              <a:rPr lang="en-US" dirty="0" err="1"/>
              <a:t>једном</a:t>
            </a:r>
            <a:r>
              <a:rPr lang="en-US" dirty="0"/>
              <a:t> </a:t>
            </a:r>
            <a:r>
              <a:rPr lang="en-US" dirty="0" err="1"/>
              <a:t>руком</a:t>
            </a:r>
            <a:r>
              <a:rPr lang="en-US" dirty="0"/>
              <a:t> </a:t>
            </a:r>
            <a:r>
              <a:rPr lang="en-US" dirty="0" err="1"/>
              <a:t>навлачимо</a:t>
            </a:r>
            <a:r>
              <a:rPr lang="en-US" dirty="0"/>
              <a:t> </a:t>
            </a:r>
            <a:r>
              <a:rPr lang="en-US" dirty="0" err="1"/>
              <a:t>кожни</a:t>
            </a:r>
            <a:r>
              <a:rPr lang="en-US" dirty="0"/>
              <a:t> </a:t>
            </a:r>
            <a:r>
              <a:rPr lang="en-US" dirty="0" err="1"/>
              <a:t>набор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песницу</a:t>
            </a:r>
            <a:r>
              <a:rPr lang="en-US" dirty="0"/>
              <a:t> </a:t>
            </a:r>
            <a:r>
              <a:rPr lang="en-US" dirty="0" err="1"/>
              <a:t>друге</a:t>
            </a:r>
            <a:r>
              <a:rPr lang="en-US" dirty="0"/>
              <a:t> </a:t>
            </a:r>
            <a:r>
              <a:rPr lang="en-US" dirty="0" err="1"/>
              <a:t>руке</a:t>
            </a:r>
            <a:r>
              <a:rPr lang="en-US" dirty="0"/>
              <a:t> </a:t>
            </a:r>
            <a:r>
              <a:rPr lang="en-US" dirty="0" err="1"/>
              <a:t>стварајући</a:t>
            </a:r>
            <a:r>
              <a:rPr lang="en-US" dirty="0"/>
              <a:t> </a:t>
            </a:r>
            <a:r>
              <a:rPr lang="en-US" dirty="0" err="1"/>
              <a:t>контрапритисак</a:t>
            </a:r>
            <a:r>
              <a:rPr lang="en-US" dirty="0"/>
              <a:t>. </a:t>
            </a:r>
            <a:r>
              <a:rPr lang="en-US" dirty="0" err="1"/>
              <a:t>Можемо</a:t>
            </a:r>
            <a:r>
              <a:rPr lang="en-US" dirty="0"/>
              <a:t> </a:t>
            </a:r>
            <a:r>
              <a:rPr lang="en-US" dirty="0" err="1"/>
              <a:t>изводити</a:t>
            </a:r>
            <a:r>
              <a:rPr lang="en-US" dirty="0"/>
              <a:t> и </a:t>
            </a:r>
            <a:r>
              <a:rPr lang="en-US" dirty="0" err="1"/>
              <a:t>чупкање</a:t>
            </a:r>
            <a:r>
              <a:rPr lang="en-US" dirty="0"/>
              <a:t>. </a:t>
            </a:r>
            <a:r>
              <a:rPr lang="en-US" dirty="0" err="1"/>
              <a:t>Лупкање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изводи</a:t>
            </a:r>
            <a:r>
              <a:rPr lang="en-US" dirty="0"/>
              <a:t> у </a:t>
            </a:r>
            <a:r>
              <a:rPr lang="en-US" dirty="0" err="1"/>
              <a:t>облику</a:t>
            </a:r>
            <a:r>
              <a:rPr lang="en-US" dirty="0"/>
              <a:t> </a:t>
            </a:r>
            <a:r>
              <a:rPr lang="en-US" dirty="0" err="1"/>
              <a:t>куцкања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„</a:t>
            </a:r>
            <a:r>
              <a:rPr lang="en-US" dirty="0" err="1"/>
              <a:t>пунктирања</a:t>
            </a:r>
            <a:r>
              <a:rPr lang="en-US" dirty="0"/>
              <a:t>“, </a:t>
            </a:r>
            <a:r>
              <a:rPr lang="en-US" dirty="0" err="1"/>
              <a:t>куцкања</a:t>
            </a:r>
            <a:r>
              <a:rPr lang="en-US" dirty="0"/>
              <a:t> </a:t>
            </a:r>
            <a:r>
              <a:rPr lang="en-US" dirty="0" err="1"/>
              <a:t>јагодицама</a:t>
            </a:r>
            <a:r>
              <a:rPr lang="en-US" dirty="0"/>
              <a:t> </a:t>
            </a:r>
            <a:r>
              <a:rPr lang="en-US" dirty="0" err="1"/>
              <a:t>опружених</a:t>
            </a:r>
            <a:r>
              <a:rPr lang="en-US" dirty="0"/>
              <a:t> </a:t>
            </a:r>
            <a:r>
              <a:rPr lang="en-US" dirty="0" err="1"/>
              <a:t>прстију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Инервација</a:t>
            </a:r>
            <a:r>
              <a:rPr lang="sr-Latn-CS" dirty="0"/>
              <a:t>:Pl sacralis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CS" dirty="0"/>
              <a:t>L4-L5:m.g</a:t>
            </a:r>
            <a:r>
              <a:rPr lang="pt-BR" dirty="0"/>
              <a:t>luteus medius, </a:t>
            </a:r>
            <a:r>
              <a:rPr lang="sr-Latn-CS" dirty="0"/>
              <a:t>m.</a:t>
            </a:r>
            <a:r>
              <a:rPr lang="pt-BR" dirty="0"/>
              <a:t>gluteus minimus, </a:t>
            </a:r>
            <a:r>
              <a:rPr lang="sr-Latn-CS" dirty="0"/>
              <a:t>m.</a:t>
            </a:r>
            <a:r>
              <a:rPr lang="pt-BR" dirty="0"/>
              <a:t>tensor</a:t>
            </a:r>
            <a:r>
              <a:rPr lang="sr-Latn-CS" dirty="0"/>
              <a:t> </a:t>
            </a:r>
            <a:r>
              <a:rPr lang="en-US" dirty="0"/>
              <a:t>fascia</a:t>
            </a:r>
            <a:r>
              <a:rPr lang="sr-Latn-CS" dirty="0"/>
              <a:t>e</a:t>
            </a:r>
            <a:r>
              <a:rPr lang="en-US" dirty="0"/>
              <a:t> </a:t>
            </a:r>
            <a:r>
              <a:rPr lang="en-US" dirty="0" err="1"/>
              <a:t>latae</a:t>
            </a:r>
            <a:endParaRPr lang="en-US" dirty="0"/>
          </a:p>
          <a:p>
            <a:r>
              <a:rPr lang="en-US" dirty="0"/>
              <a:t>S1</a:t>
            </a:r>
            <a:r>
              <a:rPr lang="sr-Latn-CS" dirty="0"/>
              <a:t>:m</a:t>
            </a:r>
            <a:r>
              <a:rPr lang="en-US" dirty="0"/>
              <a:t> </a:t>
            </a:r>
            <a:r>
              <a:rPr lang="sr-Latn-CS" dirty="0"/>
              <a:t>g</a:t>
            </a:r>
            <a:r>
              <a:rPr lang="en-US" dirty="0" err="1"/>
              <a:t>luteus</a:t>
            </a:r>
            <a:r>
              <a:rPr lang="en-US" dirty="0"/>
              <a:t> </a:t>
            </a:r>
            <a:r>
              <a:rPr lang="en-US" dirty="0" err="1"/>
              <a:t>maximus</a:t>
            </a:r>
            <a:endParaRPr lang="en-US" dirty="0"/>
          </a:p>
          <a:p>
            <a:r>
              <a:rPr lang="en-US" dirty="0"/>
              <a:t>S2</a:t>
            </a:r>
            <a:r>
              <a:rPr lang="sr-Latn-CS" dirty="0"/>
              <a:t>:m</a:t>
            </a:r>
            <a:r>
              <a:rPr lang="en-US" dirty="0"/>
              <a:t> </a:t>
            </a:r>
            <a:r>
              <a:rPr lang="sr-Latn-CS" dirty="0"/>
              <a:t>p</a:t>
            </a:r>
            <a:r>
              <a:rPr lang="en-US" dirty="0" err="1"/>
              <a:t>iriformis</a:t>
            </a:r>
            <a:r>
              <a:rPr lang="en-US" dirty="0"/>
              <a:t>,</a:t>
            </a:r>
            <a:r>
              <a:rPr lang="sr-Latn-CS" dirty="0"/>
              <a:t>duboki bočni rotatori</a:t>
            </a:r>
            <a:r>
              <a:rPr lang="en-US" dirty="0"/>
              <a:t> ,</a:t>
            </a:r>
            <a:r>
              <a:rPr lang="sr-Latn-CS" dirty="0"/>
              <a:t>m</a:t>
            </a:r>
            <a:r>
              <a:rPr lang="en-US" dirty="0"/>
              <a:t> extensor</a:t>
            </a:r>
          </a:p>
          <a:p>
            <a:pPr>
              <a:buNone/>
            </a:pPr>
            <a:r>
              <a:rPr lang="en-US" dirty="0" err="1"/>
              <a:t>hallucis</a:t>
            </a:r>
            <a:r>
              <a:rPr lang="en-US" dirty="0"/>
              <a:t> </a:t>
            </a:r>
            <a:r>
              <a:rPr lang="en-US" dirty="0" err="1"/>
              <a:t>longus</a:t>
            </a:r>
            <a:r>
              <a:rPr lang="en-US" dirty="0"/>
              <a:t>, </a:t>
            </a:r>
            <a:r>
              <a:rPr lang="sr-Latn-CS" dirty="0"/>
              <a:t>m.</a:t>
            </a:r>
            <a:r>
              <a:rPr lang="en-US" dirty="0"/>
              <a:t>extensor </a:t>
            </a:r>
            <a:r>
              <a:rPr lang="en-US" dirty="0" err="1"/>
              <a:t>digitorum</a:t>
            </a:r>
            <a:r>
              <a:rPr lang="sr-Latn-CS" dirty="0"/>
              <a:t> </a:t>
            </a:r>
            <a:r>
              <a:rPr lang="en-US" dirty="0" err="1"/>
              <a:t>longus</a:t>
            </a:r>
            <a:endParaRPr lang="en-US" dirty="0"/>
          </a:p>
          <a:p>
            <a:r>
              <a:rPr lang="en-US" dirty="0"/>
              <a:t>S3</a:t>
            </a:r>
            <a:r>
              <a:rPr lang="sr-Latn-CS" dirty="0"/>
              <a:t>:</a:t>
            </a:r>
            <a:r>
              <a:rPr lang="en-US" dirty="0"/>
              <a:t> </a:t>
            </a:r>
            <a:r>
              <a:rPr lang="sr-Latn-CS" dirty="0"/>
              <a:t>h</a:t>
            </a:r>
            <a:r>
              <a:rPr lang="en-US" dirty="0" err="1"/>
              <a:t>amstrings</a:t>
            </a:r>
            <a:r>
              <a:rPr lang="en-US" dirty="0"/>
              <a:t>, </a:t>
            </a:r>
            <a:r>
              <a:rPr lang="sr-Latn-CS" dirty="0"/>
              <a:t>m.</a:t>
            </a:r>
            <a:r>
              <a:rPr lang="en-US" dirty="0" err="1"/>
              <a:t>gastrocnemius</a:t>
            </a:r>
            <a:r>
              <a:rPr lang="en-US" dirty="0"/>
              <a:t>, </a:t>
            </a:r>
            <a:r>
              <a:rPr lang="sr-Latn-CS" dirty="0"/>
              <a:t>m.</a:t>
            </a:r>
            <a:r>
              <a:rPr lang="en-US" dirty="0" err="1"/>
              <a:t>soleus</a:t>
            </a:r>
            <a:r>
              <a:rPr lang="en-US" dirty="0"/>
              <a:t>,</a:t>
            </a:r>
          </a:p>
          <a:p>
            <a:pPr>
              <a:buNone/>
            </a:pPr>
            <a:r>
              <a:rPr lang="sr-Latn-CS" dirty="0"/>
              <a:t> m.</a:t>
            </a:r>
            <a:r>
              <a:rPr lang="pt-BR" dirty="0"/>
              <a:t>flexor digitorum longus,</a:t>
            </a:r>
            <a:r>
              <a:rPr lang="sr-Latn-CS" dirty="0"/>
              <a:t>m</a:t>
            </a:r>
            <a:r>
              <a:rPr lang="pt-BR" dirty="0"/>
              <a:t> tibialis posterior,</a:t>
            </a:r>
          </a:p>
          <a:p>
            <a:pPr>
              <a:buNone/>
            </a:pPr>
            <a:r>
              <a:rPr lang="sr-Latn-CS" dirty="0"/>
              <a:t>m.</a:t>
            </a:r>
            <a:r>
              <a:rPr lang="en-US" dirty="0"/>
              <a:t>flexor </a:t>
            </a:r>
            <a:r>
              <a:rPr lang="en-US" dirty="0" err="1"/>
              <a:t>hallucis</a:t>
            </a:r>
            <a:r>
              <a:rPr lang="en-US" dirty="0"/>
              <a:t> </a:t>
            </a:r>
            <a:r>
              <a:rPr lang="en-US" dirty="0" err="1"/>
              <a:t>longus</a:t>
            </a:r>
            <a:endParaRPr lang="en-US" dirty="0"/>
          </a:p>
          <a:p>
            <a:r>
              <a:rPr lang="en-US" dirty="0"/>
              <a:t>S4</a:t>
            </a:r>
            <a:r>
              <a:rPr lang="sr-Latn-CS" dirty="0"/>
              <a:t>:</a:t>
            </a:r>
            <a:r>
              <a:rPr lang="en-US" dirty="0"/>
              <a:t> </a:t>
            </a:r>
            <a:r>
              <a:rPr lang="sr-Latn-CS" dirty="0"/>
              <a:t>muskulatura</a:t>
            </a:r>
            <a:r>
              <a:rPr lang="en-US" dirty="0"/>
              <a:t> perineum</a:t>
            </a:r>
            <a:r>
              <a:rPr lang="sr-Latn-CS" dirty="0"/>
              <a:t>a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/>
              <a:t>70%(?) одраслих доживи бол у крстима</a:t>
            </a:r>
          </a:p>
          <a:p>
            <a:r>
              <a:rPr lang="sr-Cyrl-CS" dirty="0"/>
              <a:t>50% сваке године</a:t>
            </a:r>
          </a:p>
          <a:p>
            <a:r>
              <a:rPr lang="sr-Cyrl-CS" dirty="0"/>
              <a:t>У поређењу са цервикалним,чешће је узрокован хроничним окружењем,него траумом</a:t>
            </a:r>
          </a:p>
          <a:p>
            <a:r>
              <a:rPr lang="sr-Cyrl-CS" dirty="0"/>
              <a:t>1. узрок неспособности&lt;45 год,3. узрок &gt;45</a:t>
            </a:r>
          </a:p>
          <a:p>
            <a:r>
              <a:rPr lang="sr-Cyrl-CS" dirty="0"/>
              <a:t>85% ,,неспецифичан,, (лумбаго)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sr-Cyrl-CS" dirty="0"/>
              <a:t>Питања за болесника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r-Cyrl-CS" dirty="0" smtClean="0"/>
              <a:t>Занимање</a:t>
            </a:r>
            <a:r>
              <a:rPr lang="sr-Latn-CS" dirty="0" smtClean="0"/>
              <a:t>?</a:t>
            </a:r>
            <a:endParaRPr lang="sr-Cyrl-CS" dirty="0"/>
          </a:p>
          <a:p>
            <a:r>
              <a:rPr lang="sr-Cyrl-CS" dirty="0"/>
              <a:t>Механизам </a:t>
            </a:r>
            <a:r>
              <a:rPr lang="sr-Cyrl-CS" dirty="0" smtClean="0"/>
              <a:t>повреде</a:t>
            </a:r>
            <a:r>
              <a:rPr lang="sr-Latn-CS" dirty="0" smtClean="0"/>
              <a:t>?</a:t>
            </a:r>
            <a:endParaRPr lang="sr-Cyrl-CS" dirty="0"/>
          </a:p>
          <a:p>
            <a:r>
              <a:rPr lang="sr-Cyrl-CS" dirty="0"/>
              <a:t>Локализација </a:t>
            </a:r>
            <a:r>
              <a:rPr lang="sr-Cyrl-CS" dirty="0" smtClean="0"/>
              <a:t>бола</a:t>
            </a:r>
            <a:r>
              <a:rPr lang="sr-Latn-CS" dirty="0" smtClean="0"/>
              <a:t>?</a:t>
            </a:r>
            <a:endParaRPr lang="sr-Cyrl-CS" dirty="0"/>
          </a:p>
          <a:p>
            <a:r>
              <a:rPr lang="sr-Cyrl-CS" dirty="0"/>
              <a:t>Пропагација </a:t>
            </a:r>
            <a:r>
              <a:rPr lang="sr-Cyrl-CS" dirty="0" smtClean="0"/>
              <a:t>бола</a:t>
            </a:r>
            <a:r>
              <a:rPr lang="sr-Latn-CS" dirty="0" smtClean="0"/>
              <a:t>?</a:t>
            </a:r>
            <a:endParaRPr lang="sr-Cyrl-CS" dirty="0"/>
          </a:p>
          <a:p>
            <a:r>
              <a:rPr lang="sr-Cyrl-CS" dirty="0"/>
              <a:t>Тип бола (оштар,туп,горући</a:t>
            </a:r>
            <a:r>
              <a:rPr lang="sr-Cyrl-CS" dirty="0" smtClean="0"/>
              <a:t>..)</a:t>
            </a:r>
            <a:r>
              <a:rPr lang="sr-Latn-CS" dirty="0" smtClean="0"/>
              <a:t>?</a:t>
            </a:r>
            <a:endParaRPr lang="sr-Cyrl-CS" dirty="0"/>
          </a:p>
          <a:p>
            <a:r>
              <a:rPr lang="sr-Cyrl-CS" dirty="0"/>
              <a:t>Дневно </a:t>
            </a:r>
            <a:r>
              <a:rPr lang="sr-Cyrl-CS" dirty="0" smtClean="0"/>
              <a:t>ноћни</a:t>
            </a:r>
            <a:r>
              <a:rPr lang="sr-Latn-CS" dirty="0" smtClean="0"/>
              <a:t>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r-Cyrl-CS" dirty="0"/>
              <a:t>Која структура</a:t>
            </a:r>
          </a:p>
          <a:p>
            <a:pPr>
              <a:buNone/>
            </a:pPr>
            <a:r>
              <a:rPr lang="sr-Cyrl-CS" dirty="0"/>
              <a:t>је </a:t>
            </a:r>
            <a:r>
              <a:rPr lang="sr-Cyrl-CS" dirty="0" smtClean="0"/>
              <a:t>захваћена</a:t>
            </a:r>
            <a:r>
              <a:rPr lang="sr-Latn-CS" dirty="0" smtClean="0"/>
              <a:t>?</a:t>
            </a:r>
            <a:endParaRPr lang="sr-Cyrl-CS" dirty="0"/>
          </a:p>
          <a:p>
            <a:r>
              <a:rPr lang="sr-Cyrl-CS" dirty="0"/>
              <a:t>Неурогени или </a:t>
            </a:r>
            <a:r>
              <a:rPr lang="sr-Cyrl-CS" dirty="0" smtClean="0"/>
              <a:t>не</a:t>
            </a:r>
            <a:r>
              <a:rPr lang="sr-Latn-CS" dirty="0" smtClean="0"/>
              <a:t>?</a:t>
            </a:r>
            <a:endParaRPr lang="sr-Cyrl-CS" dirty="0"/>
          </a:p>
          <a:p>
            <a:r>
              <a:rPr lang="sr-Cyrl-CS" dirty="0"/>
              <a:t>Дегенеративни се повећава са напором, оштећење дискуса са постуром</a:t>
            </a:r>
          </a:p>
          <a:p>
            <a:r>
              <a:rPr lang="sr-Cyrl-CS" dirty="0"/>
              <a:t>Извор (</a:t>
            </a:r>
            <a:r>
              <a:rPr lang="sr-Latn-CS" dirty="0"/>
              <a:t>fasset SY </a:t>
            </a:r>
            <a:r>
              <a:rPr lang="sr-Cyrl-CS" dirty="0"/>
              <a:t>је боље кад хода</a:t>
            </a:r>
            <a:r>
              <a:rPr lang="sr-Cyrl-CS" dirty="0" smtClean="0"/>
              <a:t>)</a:t>
            </a:r>
            <a:r>
              <a:rPr lang="sr-Latn-C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Интрадискални притисак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/>
              <a:t>Савијање и истезање</a:t>
            </a:r>
            <a:r>
              <a:rPr lang="en-US" dirty="0"/>
              <a:t> 5% to 35%</a:t>
            </a:r>
          </a:p>
          <a:p>
            <a:r>
              <a:rPr lang="sr-Cyrl-CS" dirty="0"/>
              <a:t>Ходање</a:t>
            </a:r>
            <a:r>
              <a:rPr lang="en-US" dirty="0"/>
              <a:t> 15%</a:t>
            </a:r>
          </a:p>
          <a:p>
            <a:r>
              <a:rPr lang="sr-Cyrl-CS" dirty="0"/>
              <a:t>Лежање на боку</a:t>
            </a:r>
            <a:r>
              <a:rPr lang="en-US" dirty="0"/>
              <a:t> 25%</a:t>
            </a:r>
          </a:p>
          <a:p>
            <a:r>
              <a:rPr lang="sr-Cyrl-CS" dirty="0"/>
              <a:t>Лежање на леђима </a:t>
            </a:r>
            <a:r>
              <a:rPr lang="en-US" dirty="0"/>
              <a:t>150%</a:t>
            </a:r>
          </a:p>
          <a:p>
            <a:r>
              <a:rPr lang="sr-Cyrl-CS" dirty="0"/>
              <a:t>Подизање терета са савијеним леђима и коленима</a:t>
            </a:r>
            <a:r>
              <a:rPr lang="en-US" dirty="0"/>
              <a:t> 169%</a:t>
            </a:r>
          </a:p>
          <a:p>
            <a:r>
              <a:rPr lang="sr-Cyrl-CS" dirty="0"/>
              <a:t>Подизање терета са опруженим леђима и коленима</a:t>
            </a:r>
            <a:r>
              <a:rPr lang="en-US" dirty="0"/>
              <a:t>  73%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Мишићи</a:t>
            </a:r>
            <a:r>
              <a:rPr lang="en-US" dirty="0"/>
              <a:t> </a:t>
            </a:r>
            <a:r>
              <a:rPr lang="en-US" dirty="0" err="1"/>
              <a:t>леђа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25000" lnSpcReduction="20000"/>
          </a:bodyPr>
          <a:lstStyle/>
          <a:p>
            <a:r>
              <a:rPr lang="en-US" sz="9600" u="sng" dirty="0" err="1"/>
              <a:t>Површна</a:t>
            </a:r>
            <a:r>
              <a:rPr lang="en-US" sz="9600" u="sng" dirty="0"/>
              <a:t> </a:t>
            </a:r>
            <a:r>
              <a:rPr lang="en-US" sz="9600" u="sng" dirty="0" err="1"/>
              <a:t>група</a:t>
            </a:r>
            <a:r>
              <a:rPr lang="en-US" sz="9600" u="sng" dirty="0"/>
              <a:t> </a:t>
            </a:r>
            <a:r>
              <a:rPr lang="en-US" sz="9600" dirty="0" err="1"/>
              <a:t>широки</a:t>
            </a:r>
            <a:r>
              <a:rPr lang="en-US" sz="9600" dirty="0"/>
              <a:t>, </a:t>
            </a:r>
            <a:r>
              <a:rPr lang="en-US" sz="9600" dirty="0" err="1"/>
              <a:t>пљоснати</a:t>
            </a:r>
            <a:r>
              <a:rPr lang="en-US" sz="9600" dirty="0"/>
              <a:t> </a:t>
            </a:r>
            <a:r>
              <a:rPr lang="en-US" sz="9600" dirty="0" err="1"/>
              <a:t>мишић</a:t>
            </a:r>
            <a:r>
              <a:rPr lang="x-none" sz="9600" dirty="0"/>
              <a:t>и.П</a:t>
            </a:r>
            <a:r>
              <a:rPr lang="en-US" sz="9600" dirty="0" err="1"/>
              <a:t>олазе</a:t>
            </a:r>
            <a:r>
              <a:rPr lang="en-US" sz="9600" dirty="0"/>
              <a:t> </a:t>
            </a:r>
            <a:r>
              <a:rPr lang="en-US" sz="9600" dirty="0" err="1"/>
              <a:t>са</a:t>
            </a:r>
            <a:r>
              <a:rPr lang="en-US" sz="9600" dirty="0"/>
              <a:t> </a:t>
            </a:r>
            <a:r>
              <a:rPr lang="en-US" sz="9600" dirty="0" err="1"/>
              <a:t>ртних</a:t>
            </a:r>
            <a:r>
              <a:rPr lang="en-US" sz="9600" dirty="0"/>
              <a:t> </a:t>
            </a:r>
            <a:r>
              <a:rPr lang="en-US" sz="9600" dirty="0" err="1"/>
              <a:t>наставака</a:t>
            </a:r>
            <a:r>
              <a:rPr lang="en-US" sz="9600" dirty="0"/>
              <a:t> </a:t>
            </a:r>
            <a:r>
              <a:rPr lang="en-US" sz="9600" dirty="0" err="1"/>
              <a:t>кичмених</a:t>
            </a:r>
            <a:r>
              <a:rPr lang="en-US" sz="9600" dirty="0"/>
              <a:t> </a:t>
            </a:r>
            <a:r>
              <a:rPr lang="en-US" sz="9600" dirty="0" err="1"/>
              <a:t>пршљенова</a:t>
            </a:r>
            <a:r>
              <a:rPr lang="en-US" sz="9600" dirty="0"/>
              <a:t> и </a:t>
            </a:r>
            <a:r>
              <a:rPr lang="en-US" sz="9600" dirty="0" err="1"/>
              <a:t>завршавају</a:t>
            </a:r>
            <a:r>
              <a:rPr lang="en-US" sz="9600" dirty="0"/>
              <a:t> </a:t>
            </a:r>
            <a:r>
              <a:rPr lang="en-US" sz="9600" dirty="0" err="1"/>
              <a:t>се</a:t>
            </a:r>
            <a:r>
              <a:rPr lang="en-US" sz="9600" dirty="0"/>
              <a:t> </a:t>
            </a:r>
            <a:r>
              <a:rPr lang="en-US" sz="9600" dirty="0" err="1"/>
              <a:t>на</a:t>
            </a:r>
            <a:r>
              <a:rPr lang="en-US" sz="9600" dirty="0"/>
              <a:t> </a:t>
            </a:r>
            <a:r>
              <a:rPr lang="en-US" sz="9600" dirty="0" err="1"/>
              <a:t>костима</a:t>
            </a:r>
            <a:r>
              <a:rPr lang="en-US" sz="9600" dirty="0"/>
              <a:t> </a:t>
            </a:r>
            <a:r>
              <a:rPr lang="en-US" sz="9600" dirty="0" err="1"/>
              <a:t>раменог</a:t>
            </a:r>
            <a:r>
              <a:rPr lang="en-US" sz="9600" dirty="0"/>
              <a:t> </a:t>
            </a:r>
            <a:r>
              <a:rPr lang="en-US" sz="9600" dirty="0" err="1"/>
              <a:t>појаса</a:t>
            </a:r>
            <a:r>
              <a:rPr lang="en-US" sz="9600" dirty="0"/>
              <a:t> (</a:t>
            </a:r>
            <a:r>
              <a:rPr lang="en-US" sz="9600" dirty="0" err="1">
                <a:solidFill>
                  <a:srgbClr val="FF0000"/>
                </a:solidFill>
              </a:rPr>
              <a:t>спинохумерални</a:t>
            </a:r>
            <a:r>
              <a:rPr lang="en-US" sz="9600" dirty="0">
                <a:solidFill>
                  <a:srgbClr val="FF0000"/>
                </a:solidFill>
              </a:rPr>
              <a:t> </a:t>
            </a:r>
            <a:r>
              <a:rPr lang="en-US" sz="9600" dirty="0" err="1">
                <a:solidFill>
                  <a:srgbClr val="FF0000"/>
                </a:solidFill>
              </a:rPr>
              <a:t>мишићи</a:t>
            </a:r>
            <a:r>
              <a:rPr lang="en-US" sz="9600" dirty="0"/>
              <a:t>) </a:t>
            </a:r>
            <a:r>
              <a:rPr lang="en-US" sz="9600" dirty="0" err="1"/>
              <a:t>или</a:t>
            </a:r>
            <a:r>
              <a:rPr lang="en-US" sz="9600" dirty="0"/>
              <a:t> </a:t>
            </a:r>
            <a:r>
              <a:rPr lang="en-US" sz="9600" dirty="0" err="1"/>
              <a:t>на</a:t>
            </a:r>
            <a:r>
              <a:rPr lang="en-US" sz="9600" dirty="0"/>
              <a:t> </a:t>
            </a:r>
            <a:r>
              <a:rPr lang="en-US" sz="9600" dirty="0" err="1"/>
              <a:t>задњим</a:t>
            </a:r>
            <a:r>
              <a:rPr lang="en-US" sz="9600" dirty="0"/>
              <a:t> </a:t>
            </a:r>
            <a:r>
              <a:rPr lang="en-US" sz="9600" dirty="0" err="1"/>
              <a:t>деловима</a:t>
            </a:r>
            <a:r>
              <a:rPr lang="en-US" sz="9600" dirty="0"/>
              <a:t> </a:t>
            </a:r>
            <a:r>
              <a:rPr lang="en-US" sz="9600" dirty="0" err="1"/>
              <a:t>ребара</a:t>
            </a:r>
            <a:r>
              <a:rPr lang="en-US" sz="9600" dirty="0"/>
              <a:t> (</a:t>
            </a:r>
            <a:r>
              <a:rPr lang="en-US" sz="9600" dirty="0" err="1">
                <a:solidFill>
                  <a:srgbClr val="FF0000"/>
                </a:solidFill>
              </a:rPr>
              <a:t>спинокостални</a:t>
            </a:r>
            <a:r>
              <a:rPr lang="en-US" sz="9600" dirty="0">
                <a:solidFill>
                  <a:srgbClr val="FF0000"/>
                </a:solidFill>
              </a:rPr>
              <a:t> </a:t>
            </a:r>
            <a:r>
              <a:rPr lang="en-US" sz="9600" dirty="0" err="1">
                <a:solidFill>
                  <a:srgbClr val="FF0000"/>
                </a:solidFill>
              </a:rPr>
              <a:t>мишићи</a:t>
            </a:r>
            <a:r>
              <a:rPr lang="en-US" sz="9600" dirty="0"/>
              <a:t>). </a:t>
            </a:r>
            <a:r>
              <a:rPr lang="en-US" sz="9600" dirty="0" err="1"/>
              <a:t>Спинохумерални</a:t>
            </a:r>
            <a:r>
              <a:rPr lang="en-US" sz="9600" dirty="0"/>
              <a:t> </a:t>
            </a:r>
            <a:r>
              <a:rPr lang="en-US" sz="9600" dirty="0" err="1"/>
              <a:t>мишићи</a:t>
            </a:r>
            <a:r>
              <a:rPr lang="en-US" sz="9600" dirty="0"/>
              <a:t> п</a:t>
            </a:r>
            <a:r>
              <a:rPr lang="x-none" sz="9600" dirty="0"/>
              <a:t>о</a:t>
            </a:r>
            <a:r>
              <a:rPr lang="en-US" sz="9600" dirty="0"/>
              <a:t> </a:t>
            </a:r>
            <a:r>
              <a:rPr lang="en-US" sz="9600" dirty="0" err="1"/>
              <a:t>локацији</a:t>
            </a:r>
            <a:r>
              <a:rPr lang="en-US" sz="9600" dirty="0"/>
              <a:t> </a:t>
            </a:r>
            <a:r>
              <a:rPr lang="en-US" sz="9600" dirty="0" err="1"/>
              <a:t>припадају</a:t>
            </a:r>
            <a:r>
              <a:rPr lang="en-US" sz="9600" dirty="0"/>
              <a:t> </a:t>
            </a:r>
            <a:r>
              <a:rPr lang="en-US" sz="9600" dirty="0" err="1"/>
              <a:t>мишићима</a:t>
            </a:r>
            <a:r>
              <a:rPr lang="en-US" sz="9600" dirty="0"/>
              <a:t> </a:t>
            </a:r>
            <a:r>
              <a:rPr lang="en-US" sz="9600" dirty="0" err="1"/>
              <a:t>леђа</a:t>
            </a:r>
            <a:r>
              <a:rPr lang="en-US" sz="9600" dirty="0"/>
              <a:t>, а </a:t>
            </a:r>
            <a:r>
              <a:rPr lang="en-US" sz="9600" dirty="0" err="1"/>
              <a:t>по</a:t>
            </a:r>
            <a:r>
              <a:rPr lang="en-US" sz="9600" dirty="0"/>
              <a:t> </a:t>
            </a:r>
            <a:r>
              <a:rPr lang="en-US" sz="9600" dirty="0" err="1"/>
              <a:t>функцији</a:t>
            </a:r>
            <a:r>
              <a:rPr lang="en-US" sz="9600" dirty="0"/>
              <a:t> </a:t>
            </a:r>
            <a:r>
              <a:rPr lang="en-US" sz="9600" dirty="0" err="1"/>
              <a:t>мишићима</a:t>
            </a:r>
            <a:r>
              <a:rPr lang="en-US" sz="9600" dirty="0"/>
              <a:t> </a:t>
            </a:r>
            <a:r>
              <a:rPr lang="en-US" sz="9600" dirty="0" err="1"/>
              <a:t>рамена</a:t>
            </a:r>
            <a:r>
              <a:rPr lang="en-US" sz="9600" dirty="0"/>
              <a:t>.</a:t>
            </a:r>
            <a:endParaRPr lang="sr-Cyrl-CS" sz="9600" dirty="0"/>
          </a:p>
          <a:p>
            <a:r>
              <a:rPr lang="en-US" sz="9600" dirty="0"/>
              <a:t> </a:t>
            </a:r>
            <a:r>
              <a:rPr lang="en-US" sz="9600" u="sng" dirty="0" err="1"/>
              <a:t>Дубоки</a:t>
            </a:r>
            <a:r>
              <a:rPr lang="en-US" sz="9600" u="sng" dirty="0"/>
              <a:t> </a:t>
            </a:r>
            <a:r>
              <a:rPr lang="en-US" sz="9600" u="sng" dirty="0" err="1"/>
              <a:t>мишићи</a:t>
            </a:r>
            <a:r>
              <a:rPr lang="en-US" sz="9600" u="sng" dirty="0"/>
              <a:t> </a:t>
            </a:r>
            <a:r>
              <a:rPr lang="en-US" sz="9600" u="sng" dirty="0" err="1"/>
              <a:t>леђа</a:t>
            </a:r>
            <a:r>
              <a:rPr lang="en-US" sz="9600" u="sng" dirty="0"/>
              <a:t> </a:t>
            </a:r>
            <a:r>
              <a:rPr lang="en-US" sz="9600" dirty="0" err="1"/>
              <a:t>се</a:t>
            </a:r>
            <a:r>
              <a:rPr lang="en-US" sz="9600" dirty="0"/>
              <a:t> у </a:t>
            </a:r>
            <a:r>
              <a:rPr lang="en-US" sz="9600" dirty="0" err="1"/>
              <a:t>виду</a:t>
            </a:r>
            <a:r>
              <a:rPr lang="en-US" sz="9600" dirty="0"/>
              <a:t> </a:t>
            </a:r>
            <a:r>
              <a:rPr lang="en-US" sz="9600" dirty="0" err="1"/>
              <a:t>две</a:t>
            </a:r>
            <a:r>
              <a:rPr lang="en-US" sz="9600" dirty="0"/>
              <a:t> </a:t>
            </a:r>
            <a:r>
              <a:rPr lang="en-US" sz="9600" dirty="0" err="1"/>
              <a:t>уздужне</a:t>
            </a:r>
            <a:r>
              <a:rPr lang="en-US" sz="9600" dirty="0"/>
              <a:t> </a:t>
            </a:r>
            <a:r>
              <a:rPr lang="en-US" sz="9600" dirty="0" err="1"/>
              <a:t>мишићне</a:t>
            </a:r>
            <a:r>
              <a:rPr lang="en-US" sz="9600" dirty="0"/>
              <a:t> </a:t>
            </a:r>
            <a:r>
              <a:rPr lang="en-US" sz="9600" dirty="0" err="1"/>
              <a:t>масе</a:t>
            </a:r>
            <a:r>
              <a:rPr lang="en-US" sz="9600" dirty="0"/>
              <a:t> </a:t>
            </a:r>
            <a:r>
              <a:rPr lang="en-US" sz="9600" dirty="0" err="1"/>
              <a:t>пружају</a:t>
            </a:r>
            <a:r>
              <a:rPr lang="en-US" sz="9600" dirty="0"/>
              <a:t> </a:t>
            </a:r>
            <a:r>
              <a:rPr lang="en-US" sz="9600" dirty="0" err="1"/>
              <a:t>поред</a:t>
            </a:r>
            <a:r>
              <a:rPr lang="en-US" sz="9600" dirty="0"/>
              <a:t> </a:t>
            </a:r>
            <a:r>
              <a:rPr lang="en-US" sz="9600" dirty="0" err="1"/>
              <a:t>ртног</a:t>
            </a:r>
            <a:r>
              <a:rPr lang="en-US" sz="9600" dirty="0"/>
              <a:t> </a:t>
            </a:r>
            <a:r>
              <a:rPr lang="en-US" sz="9600" dirty="0" err="1"/>
              <a:t>гребена</a:t>
            </a:r>
            <a:r>
              <a:rPr lang="en-US" sz="9600" dirty="0"/>
              <a:t> </a:t>
            </a:r>
            <a:r>
              <a:rPr lang="en-US" sz="9600" dirty="0" err="1"/>
              <a:t>од</a:t>
            </a:r>
            <a:r>
              <a:rPr lang="en-US" sz="9600" dirty="0"/>
              <a:t> </a:t>
            </a:r>
            <a:r>
              <a:rPr lang="en-US" sz="9600" dirty="0" err="1"/>
              <a:t>задњег</a:t>
            </a:r>
            <a:r>
              <a:rPr lang="en-US" sz="9600" dirty="0"/>
              <a:t> </a:t>
            </a:r>
            <a:r>
              <a:rPr lang="en-US" sz="9600" dirty="0" err="1"/>
              <a:t>дела</a:t>
            </a:r>
            <a:r>
              <a:rPr lang="en-US" sz="9600" dirty="0"/>
              <a:t> </a:t>
            </a:r>
            <a:r>
              <a:rPr lang="en-US" sz="9600" dirty="0" err="1"/>
              <a:t>коштаног</a:t>
            </a:r>
            <a:r>
              <a:rPr lang="en-US" sz="9600" dirty="0"/>
              <a:t> </a:t>
            </a:r>
            <a:r>
              <a:rPr lang="en-US" sz="9600" dirty="0" err="1"/>
              <a:t>карличног</a:t>
            </a:r>
            <a:r>
              <a:rPr lang="en-US" sz="9600" dirty="0"/>
              <a:t> </a:t>
            </a:r>
            <a:r>
              <a:rPr lang="en-US" sz="9600" dirty="0" err="1"/>
              <a:t>прстена</a:t>
            </a:r>
            <a:r>
              <a:rPr lang="en-US" sz="9600" dirty="0"/>
              <a:t> </a:t>
            </a:r>
            <a:r>
              <a:rPr lang="en-US" sz="9600" dirty="0" err="1"/>
              <a:t>до</a:t>
            </a:r>
            <a:r>
              <a:rPr lang="en-US" sz="9600" dirty="0"/>
              <a:t> </a:t>
            </a:r>
            <a:r>
              <a:rPr lang="en-US" sz="9600" dirty="0" err="1"/>
              <a:t>базе</a:t>
            </a:r>
            <a:r>
              <a:rPr lang="en-US" sz="9600" dirty="0"/>
              <a:t> </a:t>
            </a:r>
            <a:r>
              <a:rPr lang="en-US" sz="9600" dirty="0" err="1"/>
              <a:t>лобање</a:t>
            </a:r>
            <a:r>
              <a:rPr lang="en-US" sz="9600" dirty="0"/>
              <a:t>. </a:t>
            </a:r>
          </a:p>
          <a:p>
            <a:r>
              <a:rPr lang="en-US" sz="9600" dirty="0" err="1"/>
              <a:t>Пљоснате</a:t>
            </a:r>
            <a:r>
              <a:rPr lang="en-US" sz="9600" dirty="0"/>
              <a:t> </a:t>
            </a:r>
            <a:r>
              <a:rPr lang="en-US" sz="9600" dirty="0" err="1"/>
              <a:t>мишиће</a:t>
            </a:r>
            <a:r>
              <a:rPr lang="en-US" sz="9600" dirty="0"/>
              <a:t> </a:t>
            </a:r>
            <a:r>
              <a:rPr lang="en-US" sz="9600" dirty="0" err="1"/>
              <a:t>ле</a:t>
            </a:r>
            <a:r>
              <a:rPr lang="sr-Cyrl-CS" sz="9600" dirty="0"/>
              <a:t>ђ</a:t>
            </a:r>
            <a:r>
              <a:rPr lang="en-US" sz="9600" dirty="0"/>
              <a:t>а </a:t>
            </a:r>
            <a:r>
              <a:rPr lang="en-US" sz="9600" dirty="0" err="1"/>
              <a:t>покрива</a:t>
            </a:r>
            <a:r>
              <a:rPr lang="en-US" sz="9600" dirty="0"/>
              <a:t> </a:t>
            </a:r>
            <a:r>
              <a:rPr lang="en-US" sz="9600" dirty="0" err="1"/>
              <a:t>танка</a:t>
            </a:r>
            <a:r>
              <a:rPr lang="en-US" sz="9600" dirty="0"/>
              <a:t>, </a:t>
            </a:r>
            <a:r>
              <a:rPr lang="en-US" sz="9600" dirty="0" err="1"/>
              <a:t>поткожна</a:t>
            </a:r>
            <a:r>
              <a:rPr lang="en-US" sz="9600" dirty="0"/>
              <a:t> </a:t>
            </a:r>
            <a:r>
              <a:rPr lang="en-US" sz="9600" dirty="0" err="1"/>
              <a:t>фасција</a:t>
            </a:r>
            <a:r>
              <a:rPr lang="en-US" sz="9600" dirty="0"/>
              <a:t>. </a:t>
            </a:r>
            <a:r>
              <a:rPr lang="en-US" sz="9600" dirty="0" err="1"/>
              <a:t>Дубоки</a:t>
            </a:r>
            <a:r>
              <a:rPr lang="en-US" sz="9600" dirty="0"/>
              <a:t> </a:t>
            </a:r>
            <a:r>
              <a:rPr lang="en-US" sz="9600" dirty="0" err="1"/>
              <a:t>мишићи</a:t>
            </a:r>
            <a:r>
              <a:rPr lang="en-US" sz="9600" dirty="0"/>
              <a:t> </a:t>
            </a:r>
            <a:r>
              <a:rPr lang="en-US" sz="9600" dirty="0" err="1"/>
              <a:t>леђа</a:t>
            </a:r>
            <a:r>
              <a:rPr lang="en-US" sz="9600" dirty="0"/>
              <a:t> </a:t>
            </a:r>
            <a:r>
              <a:rPr lang="en-US" sz="9600" dirty="0" err="1"/>
              <a:t>се</a:t>
            </a:r>
            <a:r>
              <a:rPr lang="en-US" sz="9600" dirty="0"/>
              <a:t> </a:t>
            </a:r>
            <a:r>
              <a:rPr lang="en-US" sz="9600" dirty="0" err="1"/>
              <a:t>налазе</a:t>
            </a:r>
            <a:r>
              <a:rPr lang="en-US" sz="9600" dirty="0"/>
              <a:t> у </a:t>
            </a:r>
            <a:r>
              <a:rPr lang="en-US" sz="9600" dirty="0" err="1"/>
              <a:t>дупликатури</a:t>
            </a:r>
            <a:r>
              <a:rPr lang="en-US" sz="9600" dirty="0"/>
              <a:t> </a:t>
            </a:r>
            <a:r>
              <a:rPr lang="en-US" sz="9600" dirty="0" err="1"/>
              <a:t>грудно-слабинске</a:t>
            </a:r>
            <a:r>
              <a:rPr lang="en-US" sz="9600" dirty="0"/>
              <a:t> </a:t>
            </a:r>
            <a:r>
              <a:rPr lang="en-US" sz="9600" dirty="0" err="1"/>
              <a:t>фасције</a:t>
            </a:r>
            <a:r>
              <a:rPr lang="en-US" sz="9600" dirty="0"/>
              <a:t> </a:t>
            </a:r>
            <a:r>
              <a:rPr lang="en-US" sz="9600" dirty="0" err="1"/>
              <a:t>која</a:t>
            </a:r>
            <a:r>
              <a:rPr lang="en-US" sz="9600" dirty="0"/>
              <a:t> </a:t>
            </a:r>
            <a:r>
              <a:rPr lang="en-US" sz="9600" dirty="0" err="1"/>
              <a:t>је</a:t>
            </a:r>
            <a:r>
              <a:rPr lang="en-US" sz="9600" dirty="0"/>
              <a:t> у </a:t>
            </a:r>
            <a:r>
              <a:rPr lang="en-US" sz="9600" dirty="0" err="1"/>
              <a:t>слабинском</a:t>
            </a:r>
            <a:r>
              <a:rPr lang="en-US" sz="9600" dirty="0"/>
              <a:t> </a:t>
            </a:r>
            <a:r>
              <a:rPr lang="en-US" sz="9600" dirty="0" err="1"/>
              <a:t>делу</a:t>
            </a:r>
            <a:r>
              <a:rPr lang="en-US" sz="9600" dirty="0"/>
              <a:t>, а </a:t>
            </a:r>
            <a:r>
              <a:rPr lang="en-US" sz="9600" dirty="0" err="1"/>
              <a:t>идући</a:t>
            </a:r>
            <a:r>
              <a:rPr lang="en-US" sz="9600" dirty="0"/>
              <a:t> </a:t>
            </a:r>
            <a:r>
              <a:rPr lang="en-US" sz="9600" dirty="0" err="1"/>
              <a:t>навише</a:t>
            </a:r>
            <a:r>
              <a:rPr lang="en-US" sz="9600" dirty="0"/>
              <a:t> </a:t>
            </a:r>
            <a:r>
              <a:rPr lang="en-US" sz="9600" dirty="0" err="1"/>
              <a:t>она</a:t>
            </a:r>
            <a:r>
              <a:rPr lang="en-US" sz="9600" dirty="0"/>
              <a:t> </a:t>
            </a:r>
            <a:r>
              <a:rPr lang="en-US" sz="9600" dirty="0" err="1"/>
              <a:t>се</a:t>
            </a:r>
            <a:r>
              <a:rPr lang="en-US" sz="9600" dirty="0"/>
              <a:t> </a:t>
            </a:r>
            <a:r>
              <a:rPr lang="en-US" sz="9600" dirty="0" err="1"/>
              <a:t>постепено</a:t>
            </a:r>
            <a:r>
              <a:rPr lang="en-US" sz="9600" dirty="0"/>
              <a:t> </a:t>
            </a:r>
            <a:r>
              <a:rPr lang="en-US" sz="9600" dirty="0" err="1"/>
              <a:t>истањује</a:t>
            </a:r>
            <a:r>
              <a:rPr lang="en-US" sz="9600" dirty="0"/>
              <a:t> и </a:t>
            </a:r>
            <a:r>
              <a:rPr lang="en-US" sz="9600" dirty="0" err="1"/>
              <a:t>наставља</a:t>
            </a:r>
            <a:r>
              <a:rPr lang="en-US" sz="9600" dirty="0"/>
              <a:t> у </a:t>
            </a:r>
            <a:r>
              <a:rPr lang="en-US" sz="9600" dirty="0" err="1"/>
              <a:t>фасцију</a:t>
            </a:r>
            <a:r>
              <a:rPr lang="en-US" sz="9600" dirty="0"/>
              <a:t> </a:t>
            </a:r>
            <a:r>
              <a:rPr lang="en-US" sz="9600" dirty="0" err="1"/>
              <a:t>потиљка</a:t>
            </a:r>
            <a:r>
              <a:rPr lang="en-US" sz="9600" dirty="0"/>
              <a:t>. </a:t>
            </a:r>
          </a:p>
          <a:p>
            <a:pPr>
              <a:buNone/>
            </a:pPr>
            <a:r>
              <a:rPr lang="en-US" sz="7400" dirty="0"/>
              <a:t> </a:t>
            </a:r>
          </a:p>
          <a:p>
            <a:endParaRPr lang="en-US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72327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1752</Words>
  <Application>Microsoft Office PowerPoint</Application>
  <PresentationFormat>On-screen Show (4:3)</PresentationFormat>
  <Paragraphs>139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Maсажа трупа</vt:lpstr>
      <vt:lpstr>Труп</vt:lpstr>
      <vt:lpstr>Масажа леђа</vt:lpstr>
      <vt:lpstr>Инервација: Plexus lumbalis</vt:lpstr>
      <vt:lpstr>Инервација:Pl sacralis</vt:lpstr>
      <vt:lpstr>Slide 6</vt:lpstr>
      <vt:lpstr>Питања за болесника</vt:lpstr>
      <vt:lpstr>Интрадискални притисак</vt:lpstr>
      <vt:lpstr>Мишићи леђа</vt:lpstr>
      <vt:lpstr>Површна група мишића леђа </vt:lpstr>
      <vt:lpstr>Дубока група мишића леђа </vt:lpstr>
      <vt:lpstr>Slide 12</vt:lpstr>
      <vt:lpstr>Slide 13</vt:lpstr>
      <vt:lpstr>Масажа леђа</vt:lpstr>
      <vt:lpstr> Глађење мишића леђа, од Л кичменог стуба до рамена    </vt:lpstr>
      <vt:lpstr>    </vt:lpstr>
      <vt:lpstr> Трљање   кореном шаке    </vt:lpstr>
      <vt:lpstr>кореном шаке оптерећене руке</vt:lpstr>
      <vt:lpstr>   Трљање ПВМ од л до рамена, палчевима линеарно      </vt:lpstr>
      <vt:lpstr> полукружно    </vt:lpstr>
      <vt:lpstr> Трљање ПВМ, од лумбалног дела кичменог стуба до рамена, тенаром    </vt:lpstr>
      <vt:lpstr> јагодицама прстију, линеарно и полукружно   </vt:lpstr>
      <vt:lpstr>Ролање коже дуж мишића леђа, од лумбалног  до рамена</vt:lpstr>
      <vt:lpstr> Вибрације дуж леђа целом шаком    </vt:lpstr>
      <vt:lpstr>Slide 25</vt:lpstr>
      <vt:lpstr>Масажа груди </vt:lpstr>
      <vt:lpstr>Површна група грудних мишића </vt:lpstr>
      <vt:lpstr>Дубока група грудних мишића </vt:lpstr>
      <vt:lpstr>Slide 29</vt:lpstr>
      <vt:lpstr>Глађење груди целим шакама, доњих делова груди ка пазушним јамама </vt:lpstr>
      <vt:lpstr> Трљање горњег дела груди кореном шаке    </vt:lpstr>
      <vt:lpstr>   Трљање дорзалном страном  шаке стиснуте у песницу    </vt:lpstr>
      <vt:lpstr> Трљање горњег дела груди  хипотенаром   </vt:lpstr>
      <vt:lpstr> Трљање горњег дела груди јагодицама прстију    </vt:lpstr>
      <vt:lpstr> Гњечење m. pectoralis major-а    </vt:lpstr>
      <vt:lpstr> Глађење m. serratus anterior-а целом шаком, ка пазушним јамама    </vt:lpstr>
      <vt:lpstr> Гњечење m. serratus anterior-а    </vt:lpstr>
      <vt:lpstr>  Трљање међуребарних мишића јагодицама прстију  </vt:lpstr>
      <vt:lpstr>Масажа трбуха</vt:lpstr>
      <vt:lpstr>Slide 40</vt:lpstr>
      <vt:lpstr>Slide 41</vt:lpstr>
      <vt:lpstr>Масажа трбуха</vt:lpstr>
      <vt:lpstr>Slide 43</vt:lpstr>
      <vt:lpstr>Slide 44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Maсажа трупа</dc:title>
  <dc:creator>Info</dc:creator>
  <cp:lastModifiedBy>Info</cp:lastModifiedBy>
  <cp:revision>38</cp:revision>
  <dcterms:created xsi:type="dcterms:W3CDTF">2015-03-24T14:56:27Z</dcterms:created>
  <dcterms:modified xsi:type="dcterms:W3CDTF">2018-03-14T08:59:57Z</dcterms:modified>
</cp:coreProperties>
</file>